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0"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126CB9-A538-4F4B-B3EC-4C0172615DEB}" v="16" dt="2022-09-24T12:27:49.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ğuz Özyurt" userId="84295e32-656e-4edd-87e5-7a82be445845" providerId="ADAL" clId="{D6126CB9-A538-4F4B-B3EC-4C0172615DEB}"/>
    <pc:docChg chg="undo redo custSel addSld delSld modSld">
      <pc:chgData name="Oğuz Özyurt" userId="84295e32-656e-4edd-87e5-7a82be445845" providerId="ADAL" clId="{D6126CB9-A538-4F4B-B3EC-4C0172615DEB}" dt="2022-09-24T12:44:02.947" v="15662"/>
      <pc:docMkLst>
        <pc:docMk/>
      </pc:docMkLst>
      <pc:sldChg chg="modSp mod">
        <pc:chgData name="Oğuz Özyurt" userId="84295e32-656e-4edd-87e5-7a82be445845" providerId="ADAL" clId="{D6126CB9-A538-4F4B-B3EC-4C0172615DEB}" dt="2022-09-23T10:58:52.822" v="1483" actId="14100"/>
        <pc:sldMkLst>
          <pc:docMk/>
          <pc:sldMk cId="423663842" sldId="256"/>
        </pc:sldMkLst>
        <pc:spChg chg="mod">
          <ac:chgData name="Oğuz Özyurt" userId="84295e32-656e-4edd-87e5-7a82be445845" providerId="ADAL" clId="{D6126CB9-A538-4F4B-B3EC-4C0172615DEB}" dt="2022-09-23T10:58:52.822" v="1483" actId="14100"/>
          <ac:spMkLst>
            <pc:docMk/>
            <pc:sldMk cId="423663842" sldId="256"/>
            <ac:spMk id="2" creationId="{23C7FC5F-76AA-4201-A237-70767EB4D9E3}"/>
          </ac:spMkLst>
        </pc:spChg>
      </pc:sldChg>
      <pc:sldChg chg="addSp modSp mod setBg">
        <pc:chgData name="Oğuz Özyurt" userId="84295e32-656e-4edd-87e5-7a82be445845" providerId="ADAL" clId="{D6126CB9-A538-4F4B-B3EC-4C0172615DEB}" dt="2022-09-23T10:20:39.808" v="9" actId="26606"/>
        <pc:sldMkLst>
          <pc:docMk/>
          <pc:sldMk cId="733295866" sldId="257"/>
        </pc:sldMkLst>
        <pc:spChg chg="mod">
          <ac:chgData name="Oğuz Özyurt" userId="84295e32-656e-4edd-87e5-7a82be445845" providerId="ADAL" clId="{D6126CB9-A538-4F4B-B3EC-4C0172615DEB}" dt="2022-09-23T10:20:39.808" v="9" actId="26606"/>
          <ac:spMkLst>
            <pc:docMk/>
            <pc:sldMk cId="733295866" sldId="257"/>
            <ac:spMk id="2" creationId="{E28E702B-176A-445D-841B-8E24B35A3B26}"/>
          </ac:spMkLst>
        </pc:spChg>
        <pc:spChg chg="mod">
          <ac:chgData name="Oğuz Özyurt" userId="84295e32-656e-4edd-87e5-7a82be445845" providerId="ADAL" clId="{D6126CB9-A538-4F4B-B3EC-4C0172615DEB}" dt="2022-09-23T10:20:39.808" v="9" actId="26606"/>
          <ac:spMkLst>
            <pc:docMk/>
            <pc:sldMk cId="733295866" sldId="257"/>
            <ac:spMk id="3" creationId="{D67C6318-2C4E-46FF-864D-DC7C84322D97}"/>
          </ac:spMkLst>
        </pc:spChg>
        <pc:spChg chg="add">
          <ac:chgData name="Oğuz Özyurt" userId="84295e32-656e-4edd-87e5-7a82be445845" providerId="ADAL" clId="{D6126CB9-A538-4F4B-B3EC-4C0172615DEB}" dt="2022-09-23T10:20:39.808" v="9" actId="26606"/>
          <ac:spMkLst>
            <pc:docMk/>
            <pc:sldMk cId="733295866" sldId="257"/>
            <ac:spMk id="9" creationId="{460B0EFB-53ED-4F35-B05D-F658EA021C65}"/>
          </ac:spMkLst>
        </pc:spChg>
        <pc:spChg chg="add">
          <ac:chgData name="Oğuz Özyurt" userId="84295e32-656e-4edd-87e5-7a82be445845" providerId="ADAL" clId="{D6126CB9-A538-4F4B-B3EC-4C0172615DEB}" dt="2022-09-23T10:20:39.808" v="9" actId="26606"/>
          <ac:spMkLst>
            <pc:docMk/>
            <pc:sldMk cId="733295866" sldId="257"/>
            <ac:spMk id="11" creationId="{835EF3DD-7D43-4A27-8967-A92FD8CC9365}"/>
          </ac:spMkLst>
        </pc:spChg>
        <pc:picChg chg="add">
          <ac:chgData name="Oğuz Özyurt" userId="84295e32-656e-4edd-87e5-7a82be445845" providerId="ADAL" clId="{D6126CB9-A538-4F4B-B3EC-4C0172615DEB}" dt="2022-09-23T10:20:39.808" v="9" actId="26606"/>
          <ac:picMkLst>
            <pc:docMk/>
            <pc:sldMk cId="733295866" sldId="257"/>
            <ac:picMk id="5" creationId="{926E16CF-4412-C055-93DC-DACF22102068}"/>
          </ac:picMkLst>
        </pc:picChg>
      </pc:sldChg>
      <pc:sldChg chg="addSp delSp modSp new mod setBg">
        <pc:chgData name="Oğuz Özyurt" userId="84295e32-656e-4edd-87e5-7a82be445845" providerId="ADAL" clId="{D6126CB9-A538-4F4B-B3EC-4C0172615DEB}" dt="2022-09-23T10:31:09.117" v="1451" actId="26606"/>
        <pc:sldMkLst>
          <pc:docMk/>
          <pc:sldMk cId="1558402915" sldId="258"/>
        </pc:sldMkLst>
        <pc:spChg chg="del">
          <ac:chgData name="Oğuz Özyurt" userId="84295e32-656e-4edd-87e5-7a82be445845" providerId="ADAL" clId="{D6126CB9-A538-4F4B-B3EC-4C0172615DEB}" dt="2022-09-23T10:31:04.354" v="1450" actId="478"/>
          <ac:spMkLst>
            <pc:docMk/>
            <pc:sldMk cId="1558402915" sldId="258"/>
            <ac:spMk id="2" creationId="{2BF260AB-7C8E-444C-923B-C9C605020C03}"/>
          </ac:spMkLst>
        </pc:spChg>
        <pc:spChg chg="mod">
          <ac:chgData name="Oğuz Özyurt" userId="84295e32-656e-4edd-87e5-7a82be445845" providerId="ADAL" clId="{D6126CB9-A538-4F4B-B3EC-4C0172615DEB}" dt="2022-09-23T10:31:09.117" v="1451" actId="26606"/>
          <ac:spMkLst>
            <pc:docMk/>
            <pc:sldMk cId="1558402915" sldId="258"/>
            <ac:spMk id="3" creationId="{AB7414CE-BF0A-4BE2-9E50-E1E8F6EB4E3A}"/>
          </ac:spMkLst>
        </pc:spChg>
        <pc:spChg chg="add">
          <ac:chgData name="Oğuz Özyurt" userId="84295e32-656e-4edd-87e5-7a82be445845" providerId="ADAL" clId="{D6126CB9-A538-4F4B-B3EC-4C0172615DEB}" dt="2022-09-23T10:31:09.117" v="1451" actId="26606"/>
          <ac:spMkLst>
            <pc:docMk/>
            <pc:sldMk cId="1558402915" sldId="258"/>
            <ac:spMk id="9" creationId="{460B0EFB-53ED-4F35-B05D-F658EA021C65}"/>
          </ac:spMkLst>
        </pc:spChg>
        <pc:spChg chg="add">
          <ac:chgData name="Oğuz Özyurt" userId="84295e32-656e-4edd-87e5-7a82be445845" providerId="ADAL" clId="{D6126CB9-A538-4F4B-B3EC-4C0172615DEB}" dt="2022-09-23T10:31:09.117" v="1451" actId="26606"/>
          <ac:spMkLst>
            <pc:docMk/>
            <pc:sldMk cId="1558402915" sldId="258"/>
            <ac:spMk id="11" creationId="{835EF3DD-7D43-4A27-8967-A92FD8CC9365}"/>
          </ac:spMkLst>
        </pc:spChg>
        <pc:picChg chg="add">
          <ac:chgData name="Oğuz Özyurt" userId="84295e32-656e-4edd-87e5-7a82be445845" providerId="ADAL" clId="{D6126CB9-A538-4F4B-B3EC-4C0172615DEB}" dt="2022-09-23T10:31:09.117" v="1451" actId="26606"/>
          <ac:picMkLst>
            <pc:docMk/>
            <pc:sldMk cId="1558402915" sldId="258"/>
            <ac:picMk id="5" creationId="{0BF63A9F-AD90-526F-F190-7F60F0E978ED}"/>
          </ac:picMkLst>
        </pc:picChg>
      </pc:sldChg>
      <pc:sldChg chg="modSp new mod">
        <pc:chgData name="Oğuz Özyurt" userId="84295e32-656e-4edd-87e5-7a82be445845" providerId="ADAL" clId="{D6126CB9-A538-4F4B-B3EC-4C0172615DEB}" dt="2022-09-23T11:20:46.271" v="3424"/>
        <pc:sldMkLst>
          <pc:docMk/>
          <pc:sldMk cId="3920341421" sldId="259"/>
        </pc:sldMkLst>
        <pc:spChg chg="mod">
          <ac:chgData name="Oğuz Özyurt" userId="84295e32-656e-4edd-87e5-7a82be445845" providerId="ADAL" clId="{D6126CB9-A538-4F4B-B3EC-4C0172615DEB}" dt="2022-09-23T10:59:44.281" v="1511" actId="20577"/>
          <ac:spMkLst>
            <pc:docMk/>
            <pc:sldMk cId="3920341421" sldId="259"/>
            <ac:spMk id="2" creationId="{0D14EDDB-4D77-40EA-9D4B-E3A9F0140E32}"/>
          </ac:spMkLst>
        </pc:spChg>
        <pc:spChg chg="mod">
          <ac:chgData name="Oğuz Özyurt" userId="84295e32-656e-4edd-87e5-7a82be445845" providerId="ADAL" clId="{D6126CB9-A538-4F4B-B3EC-4C0172615DEB}" dt="2022-09-23T11:20:46.271" v="3424"/>
          <ac:spMkLst>
            <pc:docMk/>
            <pc:sldMk cId="3920341421" sldId="259"/>
            <ac:spMk id="3" creationId="{81ED877F-695D-48B8-BC91-2E43DB502980}"/>
          </ac:spMkLst>
        </pc:spChg>
      </pc:sldChg>
      <pc:sldChg chg="addSp delSp modSp new mod setBg">
        <pc:chgData name="Oğuz Özyurt" userId="84295e32-656e-4edd-87e5-7a82be445845" providerId="ADAL" clId="{D6126CB9-A538-4F4B-B3EC-4C0172615DEB}" dt="2022-09-23T11:20:25.153" v="3421" actId="20577"/>
        <pc:sldMkLst>
          <pc:docMk/>
          <pc:sldMk cId="3164761105" sldId="260"/>
        </pc:sldMkLst>
        <pc:spChg chg="del">
          <ac:chgData name="Oğuz Özyurt" userId="84295e32-656e-4edd-87e5-7a82be445845" providerId="ADAL" clId="{D6126CB9-A538-4F4B-B3EC-4C0172615DEB}" dt="2022-09-23T11:09:17.004" v="2496" actId="478"/>
          <ac:spMkLst>
            <pc:docMk/>
            <pc:sldMk cId="3164761105" sldId="260"/>
            <ac:spMk id="2" creationId="{F60E763F-1CB2-4EBF-94AB-FB8DFB4C4B33}"/>
          </ac:spMkLst>
        </pc:spChg>
        <pc:spChg chg="add del">
          <ac:chgData name="Oğuz Özyurt" userId="84295e32-656e-4edd-87e5-7a82be445845" providerId="ADAL" clId="{D6126CB9-A538-4F4B-B3EC-4C0172615DEB}" dt="2022-09-23T11:07:24.173" v="2180" actId="931"/>
          <ac:spMkLst>
            <pc:docMk/>
            <pc:sldMk cId="3164761105" sldId="260"/>
            <ac:spMk id="3" creationId="{BA90F803-CFCD-4501-BFEA-726EEE3D1CB0}"/>
          </ac:spMkLst>
        </pc:spChg>
        <pc:spChg chg="add mod ord">
          <ac:chgData name="Oğuz Özyurt" userId="84295e32-656e-4edd-87e5-7a82be445845" providerId="ADAL" clId="{D6126CB9-A538-4F4B-B3EC-4C0172615DEB}" dt="2022-09-23T11:20:25.153" v="3421" actId="20577"/>
          <ac:spMkLst>
            <pc:docMk/>
            <pc:sldMk cId="3164761105" sldId="260"/>
            <ac:spMk id="11" creationId="{BCF403A0-3ADD-4B1D-8DB8-45E324F7015C}"/>
          </ac:spMkLst>
        </pc:spChg>
        <pc:spChg chg="add">
          <ac:chgData name="Oğuz Özyurt" userId="84295e32-656e-4edd-87e5-7a82be445845" providerId="ADAL" clId="{D6126CB9-A538-4F4B-B3EC-4C0172615DEB}" dt="2022-09-23T11:09:19.375" v="2497" actId="26606"/>
          <ac:spMkLst>
            <pc:docMk/>
            <pc:sldMk cId="3164761105" sldId="260"/>
            <ac:spMk id="18" creationId="{4AC6B390-BC59-4F1D-A0EE-D71A92F0A0B2}"/>
          </ac:spMkLst>
        </pc:spChg>
        <pc:spChg chg="add">
          <ac:chgData name="Oğuz Özyurt" userId="84295e32-656e-4edd-87e5-7a82be445845" providerId="ADAL" clId="{D6126CB9-A538-4F4B-B3EC-4C0172615DEB}" dt="2022-09-23T11:09:19.375" v="2497" actId="26606"/>
          <ac:spMkLst>
            <pc:docMk/>
            <pc:sldMk cId="3164761105" sldId="260"/>
            <ac:spMk id="20" creationId="{B6C60D79-16F1-4C4B-B7E3-7634E7069CDE}"/>
          </ac:spMkLst>
        </pc:spChg>
        <pc:spChg chg="add">
          <ac:chgData name="Oğuz Özyurt" userId="84295e32-656e-4edd-87e5-7a82be445845" providerId="ADAL" clId="{D6126CB9-A538-4F4B-B3EC-4C0172615DEB}" dt="2022-09-23T11:09:19.375" v="2497" actId="26606"/>
          <ac:spMkLst>
            <pc:docMk/>
            <pc:sldMk cId="3164761105" sldId="260"/>
            <ac:spMk id="22" creationId="{426B127E-6498-4C77-9C9D-4553A5113B80}"/>
          </ac:spMkLst>
        </pc:spChg>
        <pc:picChg chg="add del mod">
          <ac:chgData name="Oğuz Özyurt" userId="84295e32-656e-4edd-87e5-7a82be445845" providerId="ADAL" clId="{D6126CB9-A538-4F4B-B3EC-4C0172615DEB}" dt="2022-09-23T11:07:03.987" v="2173" actId="931"/>
          <ac:picMkLst>
            <pc:docMk/>
            <pc:sldMk cId="3164761105" sldId="260"/>
            <ac:picMk id="5" creationId="{17E40B89-5BCC-4AC5-80A8-548921F40EED}"/>
          </ac:picMkLst>
        </pc:picChg>
        <pc:picChg chg="add del mod">
          <ac:chgData name="Oğuz Özyurt" userId="84295e32-656e-4edd-87e5-7a82be445845" providerId="ADAL" clId="{D6126CB9-A538-4F4B-B3EC-4C0172615DEB}" dt="2022-09-23T11:07:13.324" v="2179" actId="931"/>
          <ac:picMkLst>
            <pc:docMk/>
            <pc:sldMk cId="3164761105" sldId="260"/>
            <ac:picMk id="7" creationId="{B6D258B4-FB30-444E-952D-3E730BA7D90D}"/>
          </ac:picMkLst>
        </pc:picChg>
        <pc:picChg chg="add del mod">
          <ac:chgData name="Oğuz Özyurt" userId="84295e32-656e-4edd-87e5-7a82be445845" providerId="ADAL" clId="{D6126CB9-A538-4F4B-B3EC-4C0172615DEB}" dt="2022-09-23T11:08:11.309" v="2309" actId="478"/>
          <ac:picMkLst>
            <pc:docMk/>
            <pc:sldMk cId="3164761105" sldId="260"/>
            <ac:picMk id="9" creationId="{A65943D0-D190-41CE-8F28-112D204E8CF1}"/>
          </ac:picMkLst>
        </pc:picChg>
        <pc:picChg chg="add mod">
          <ac:chgData name="Oğuz Özyurt" userId="84295e32-656e-4edd-87e5-7a82be445845" providerId="ADAL" clId="{D6126CB9-A538-4F4B-B3EC-4C0172615DEB}" dt="2022-09-23T11:09:26.650" v="2501" actId="1076"/>
          <ac:picMkLst>
            <pc:docMk/>
            <pc:sldMk cId="3164761105" sldId="260"/>
            <ac:picMk id="13" creationId="{F33F14DA-DDDC-480A-B135-26738D67DC10}"/>
          </ac:picMkLst>
        </pc:picChg>
      </pc:sldChg>
      <pc:sldChg chg="addSp delSp modSp new mod setBg">
        <pc:chgData name="Oğuz Özyurt" userId="84295e32-656e-4edd-87e5-7a82be445845" providerId="ADAL" clId="{D6126CB9-A538-4F4B-B3EC-4C0172615DEB}" dt="2022-09-23T11:13:52.337" v="2779" actId="1076"/>
        <pc:sldMkLst>
          <pc:docMk/>
          <pc:sldMk cId="874157051" sldId="261"/>
        </pc:sldMkLst>
        <pc:spChg chg="del">
          <ac:chgData name="Oğuz Özyurt" userId="84295e32-656e-4edd-87e5-7a82be445845" providerId="ADAL" clId="{D6126CB9-A538-4F4B-B3EC-4C0172615DEB}" dt="2022-09-23T11:11:43.353" v="2599" actId="478"/>
          <ac:spMkLst>
            <pc:docMk/>
            <pc:sldMk cId="874157051" sldId="261"/>
            <ac:spMk id="2" creationId="{C1B7DED3-7B16-4277-8877-AE61E326B292}"/>
          </ac:spMkLst>
        </pc:spChg>
        <pc:spChg chg="mod ord">
          <ac:chgData name="Oğuz Özyurt" userId="84295e32-656e-4edd-87e5-7a82be445845" providerId="ADAL" clId="{D6126CB9-A538-4F4B-B3EC-4C0172615DEB}" dt="2022-09-23T11:13:49.018" v="2777" actId="1076"/>
          <ac:spMkLst>
            <pc:docMk/>
            <pc:sldMk cId="874157051" sldId="261"/>
            <ac:spMk id="3" creationId="{C806888A-12FA-4228-A951-17FCB1EA8E85}"/>
          </ac:spMkLst>
        </pc:spChg>
        <pc:spChg chg="add">
          <ac:chgData name="Oğuz Özyurt" userId="84295e32-656e-4edd-87e5-7a82be445845" providerId="ADAL" clId="{D6126CB9-A538-4F4B-B3EC-4C0172615DEB}" dt="2022-09-23T11:13:42.710" v="2774" actId="26606"/>
          <ac:spMkLst>
            <pc:docMk/>
            <pc:sldMk cId="874157051" sldId="261"/>
            <ac:spMk id="10" creationId="{4AC6B390-BC59-4F1D-A0EE-D71A92F0A0B2}"/>
          </ac:spMkLst>
        </pc:spChg>
        <pc:spChg chg="add">
          <ac:chgData name="Oğuz Özyurt" userId="84295e32-656e-4edd-87e5-7a82be445845" providerId="ADAL" clId="{D6126CB9-A538-4F4B-B3EC-4C0172615DEB}" dt="2022-09-23T11:13:42.710" v="2774" actId="26606"/>
          <ac:spMkLst>
            <pc:docMk/>
            <pc:sldMk cId="874157051" sldId="261"/>
            <ac:spMk id="12" creationId="{B6C60D79-16F1-4C4B-B7E3-7634E7069CDE}"/>
          </ac:spMkLst>
        </pc:spChg>
        <pc:spChg chg="add">
          <ac:chgData name="Oğuz Özyurt" userId="84295e32-656e-4edd-87e5-7a82be445845" providerId="ADAL" clId="{D6126CB9-A538-4F4B-B3EC-4C0172615DEB}" dt="2022-09-23T11:13:42.710" v="2774" actId="26606"/>
          <ac:spMkLst>
            <pc:docMk/>
            <pc:sldMk cId="874157051" sldId="261"/>
            <ac:spMk id="14" creationId="{426B127E-6498-4C77-9C9D-4553A5113B80}"/>
          </ac:spMkLst>
        </pc:spChg>
        <pc:picChg chg="add mod">
          <ac:chgData name="Oğuz Özyurt" userId="84295e32-656e-4edd-87e5-7a82be445845" providerId="ADAL" clId="{D6126CB9-A538-4F4B-B3EC-4C0172615DEB}" dt="2022-09-23T11:13:52.337" v="2779" actId="1076"/>
          <ac:picMkLst>
            <pc:docMk/>
            <pc:sldMk cId="874157051" sldId="261"/>
            <ac:picMk id="5" creationId="{0289ECA0-2EA5-42D5-9A2D-03446C67635F}"/>
          </ac:picMkLst>
        </pc:picChg>
      </pc:sldChg>
      <pc:sldChg chg="addSp delSp modSp new mod setBg">
        <pc:chgData name="Oğuz Özyurt" userId="84295e32-656e-4edd-87e5-7a82be445845" providerId="ADAL" clId="{D6126CB9-A538-4F4B-B3EC-4C0172615DEB}" dt="2022-09-23T11:17:03.785" v="3103" actId="14100"/>
        <pc:sldMkLst>
          <pc:docMk/>
          <pc:sldMk cId="3720439741" sldId="262"/>
        </pc:sldMkLst>
        <pc:spChg chg="del">
          <ac:chgData name="Oğuz Özyurt" userId="84295e32-656e-4edd-87e5-7a82be445845" providerId="ADAL" clId="{D6126CB9-A538-4F4B-B3EC-4C0172615DEB}" dt="2022-09-23T11:14:25.998" v="2781" actId="478"/>
          <ac:spMkLst>
            <pc:docMk/>
            <pc:sldMk cId="3720439741" sldId="262"/>
            <ac:spMk id="2" creationId="{5231519A-201A-45A6-B957-479C200C4498}"/>
          </ac:spMkLst>
        </pc:spChg>
        <pc:spChg chg="mod ord">
          <ac:chgData name="Oğuz Özyurt" userId="84295e32-656e-4edd-87e5-7a82be445845" providerId="ADAL" clId="{D6126CB9-A538-4F4B-B3EC-4C0172615DEB}" dt="2022-09-23T11:17:03.785" v="3103" actId="14100"/>
          <ac:spMkLst>
            <pc:docMk/>
            <pc:sldMk cId="3720439741" sldId="262"/>
            <ac:spMk id="3" creationId="{ED66EC1F-665D-4251-B6B6-6E42178E106F}"/>
          </ac:spMkLst>
        </pc:spChg>
        <pc:spChg chg="add">
          <ac:chgData name="Oğuz Özyurt" userId="84295e32-656e-4edd-87e5-7a82be445845" providerId="ADAL" clId="{D6126CB9-A538-4F4B-B3EC-4C0172615DEB}" dt="2022-09-23T11:16:35.659" v="3098" actId="26606"/>
          <ac:spMkLst>
            <pc:docMk/>
            <pc:sldMk cId="3720439741" sldId="262"/>
            <ac:spMk id="7" creationId="{2EB492CD-616E-47F8-933B-5E2D952A0593}"/>
          </ac:spMkLst>
        </pc:spChg>
        <pc:spChg chg="add">
          <ac:chgData name="Oğuz Özyurt" userId="84295e32-656e-4edd-87e5-7a82be445845" providerId="ADAL" clId="{D6126CB9-A538-4F4B-B3EC-4C0172615DEB}" dt="2022-09-23T11:16:35.659" v="3098" actId="26606"/>
          <ac:spMkLst>
            <pc:docMk/>
            <pc:sldMk cId="3720439741" sldId="262"/>
            <ac:spMk id="8" creationId="{59383CF9-23B5-4335-9B21-1791C4CF1C75}"/>
          </ac:spMkLst>
        </pc:spChg>
        <pc:spChg chg="add">
          <ac:chgData name="Oğuz Özyurt" userId="84295e32-656e-4edd-87e5-7a82be445845" providerId="ADAL" clId="{D6126CB9-A538-4F4B-B3EC-4C0172615DEB}" dt="2022-09-23T11:16:35.659" v="3098" actId="26606"/>
          <ac:spMkLst>
            <pc:docMk/>
            <pc:sldMk cId="3720439741" sldId="262"/>
            <ac:spMk id="9" creationId="{0007FE00-9498-4706-B255-6437B0252C02}"/>
          </ac:spMkLst>
        </pc:spChg>
        <pc:spChg chg="add del">
          <ac:chgData name="Oğuz Özyurt" userId="84295e32-656e-4edd-87e5-7a82be445845" providerId="ADAL" clId="{D6126CB9-A538-4F4B-B3EC-4C0172615DEB}" dt="2022-09-23T11:16:26.950" v="3097" actId="26606"/>
          <ac:spMkLst>
            <pc:docMk/>
            <pc:sldMk cId="3720439741" sldId="262"/>
            <ac:spMk id="10" creationId="{2EB492CD-616E-47F8-933B-5E2D952A0593}"/>
          </ac:spMkLst>
        </pc:spChg>
        <pc:spChg chg="add del">
          <ac:chgData name="Oğuz Özyurt" userId="84295e32-656e-4edd-87e5-7a82be445845" providerId="ADAL" clId="{D6126CB9-A538-4F4B-B3EC-4C0172615DEB}" dt="2022-09-23T11:16:26.950" v="3097" actId="26606"/>
          <ac:spMkLst>
            <pc:docMk/>
            <pc:sldMk cId="3720439741" sldId="262"/>
            <ac:spMk id="12" creationId="{59383CF9-23B5-4335-9B21-1791C4CF1C75}"/>
          </ac:spMkLst>
        </pc:spChg>
        <pc:spChg chg="add del">
          <ac:chgData name="Oğuz Özyurt" userId="84295e32-656e-4edd-87e5-7a82be445845" providerId="ADAL" clId="{D6126CB9-A538-4F4B-B3EC-4C0172615DEB}" dt="2022-09-23T11:16:26.950" v="3097" actId="26606"/>
          <ac:spMkLst>
            <pc:docMk/>
            <pc:sldMk cId="3720439741" sldId="262"/>
            <ac:spMk id="14" creationId="{0007FE00-9498-4706-B255-6437B0252C02}"/>
          </ac:spMkLst>
        </pc:spChg>
        <pc:picChg chg="add mod">
          <ac:chgData name="Oğuz Özyurt" userId="84295e32-656e-4edd-87e5-7a82be445845" providerId="ADAL" clId="{D6126CB9-A538-4F4B-B3EC-4C0172615DEB}" dt="2022-09-23T11:16:49.482" v="3102" actId="1076"/>
          <ac:picMkLst>
            <pc:docMk/>
            <pc:sldMk cId="3720439741" sldId="262"/>
            <ac:picMk id="5" creationId="{283AA98F-1363-48AC-93CC-EDF9A12E993A}"/>
          </ac:picMkLst>
        </pc:picChg>
      </pc:sldChg>
      <pc:sldChg chg="addSp delSp modSp new mod setBg">
        <pc:chgData name="Oğuz Özyurt" userId="84295e32-656e-4edd-87e5-7a82be445845" providerId="ADAL" clId="{D6126CB9-A538-4F4B-B3EC-4C0172615DEB}" dt="2022-09-23T11:19:51.426" v="3400" actId="26606"/>
        <pc:sldMkLst>
          <pc:docMk/>
          <pc:sldMk cId="253171131" sldId="263"/>
        </pc:sldMkLst>
        <pc:spChg chg="del">
          <ac:chgData name="Oğuz Özyurt" userId="84295e32-656e-4edd-87e5-7a82be445845" providerId="ADAL" clId="{D6126CB9-A538-4F4B-B3EC-4C0172615DEB}" dt="2022-09-23T11:17:44.417" v="3105" actId="478"/>
          <ac:spMkLst>
            <pc:docMk/>
            <pc:sldMk cId="253171131" sldId="263"/>
            <ac:spMk id="2" creationId="{1F8CC332-7C4C-4CDE-96C4-A5A69CF3FC2B}"/>
          </ac:spMkLst>
        </pc:spChg>
        <pc:spChg chg="mod ord">
          <ac:chgData name="Oğuz Özyurt" userId="84295e32-656e-4edd-87e5-7a82be445845" providerId="ADAL" clId="{D6126CB9-A538-4F4B-B3EC-4C0172615DEB}" dt="2022-09-23T11:19:51.426" v="3400" actId="26606"/>
          <ac:spMkLst>
            <pc:docMk/>
            <pc:sldMk cId="253171131" sldId="263"/>
            <ac:spMk id="3" creationId="{9EE1424C-5E8D-4E25-8C67-9DB9C9F32AEF}"/>
          </ac:spMkLst>
        </pc:spChg>
        <pc:spChg chg="add">
          <ac:chgData name="Oğuz Özyurt" userId="84295e32-656e-4edd-87e5-7a82be445845" providerId="ADAL" clId="{D6126CB9-A538-4F4B-B3EC-4C0172615DEB}" dt="2022-09-23T11:19:51.426" v="3400" actId="26606"/>
          <ac:spMkLst>
            <pc:docMk/>
            <pc:sldMk cId="253171131" sldId="263"/>
            <ac:spMk id="10" creationId="{2EB492CD-616E-47F8-933B-5E2D952A0593}"/>
          </ac:spMkLst>
        </pc:spChg>
        <pc:spChg chg="add">
          <ac:chgData name="Oğuz Özyurt" userId="84295e32-656e-4edd-87e5-7a82be445845" providerId="ADAL" clId="{D6126CB9-A538-4F4B-B3EC-4C0172615DEB}" dt="2022-09-23T11:19:51.426" v="3400" actId="26606"/>
          <ac:spMkLst>
            <pc:docMk/>
            <pc:sldMk cId="253171131" sldId="263"/>
            <ac:spMk id="12" creationId="{59383CF9-23B5-4335-9B21-1791C4CF1C75}"/>
          </ac:spMkLst>
        </pc:spChg>
        <pc:spChg chg="add">
          <ac:chgData name="Oğuz Özyurt" userId="84295e32-656e-4edd-87e5-7a82be445845" providerId="ADAL" clId="{D6126CB9-A538-4F4B-B3EC-4C0172615DEB}" dt="2022-09-23T11:19:51.426" v="3400" actId="26606"/>
          <ac:spMkLst>
            <pc:docMk/>
            <pc:sldMk cId="253171131" sldId="263"/>
            <ac:spMk id="14" creationId="{0007FE00-9498-4706-B255-6437B0252C02}"/>
          </ac:spMkLst>
        </pc:spChg>
        <pc:picChg chg="add mod">
          <ac:chgData name="Oğuz Özyurt" userId="84295e32-656e-4edd-87e5-7a82be445845" providerId="ADAL" clId="{D6126CB9-A538-4F4B-B3EC-4C0172615DEB}" dt="2022-09-23T11:19:51.426" v="3400" actId="26606"/>
          <ac:picMkLst>
            <pc:docMk/>
            <pc:sldMk cId="253171131" sldId="263"/>
            <ac:picMk id="5" creationId="{1FE4007B-2855-4420-A868-667028ABFF4E}"/>
          </ac:picMkLst>
        </pc:picChg>
      </pc:sldChg>
      <pc:sldChg chg="addSp delSp modSp new mod setBg">
        <pc:chgData name="Oğuz Özyurt" userId="84295e32-656e-4edd-87e5-7a82be445845" providerId="ADAL" clId="{D6126CB9-A538-4F4B-B3EC-4C0172615DEB}" dt="2022-09-23T11:28:49.480" v="4068" actId="20577"/>
        <pc:sldMkLst>
          <pc:docMk/>
          <pc:sldMk cId="52086600" sldId="264"/>
        </pc:sldMkLst>
        <pc:spChg chg="del">
          <ac:chgData name="Oğuz Özyurt" userId="84295e32-656e-4edd-87e5-7a82be445845" providerId="ADAL" clId="{D6126CB9-A538-4F4B-B3EC-4C0172615DEB}" dt="2022-09-23T11:23:27.829" v="3426" actId="478"/>
          <ac:spMkLst>
            <pc:docMk/>
            <pc:sldMk cId="52086600" sldId="264"/>
            <ac:spMk id="2" creationId="{2C95DE45-42F1-46CD-8AD3-0DB35B384D72}"/>
          </ac:spMkLst>
        </pc:spChg>
        <pc:spChg chg="mod ord">
          <ac:chgData name="Oğuz Özyurt" userId="84295e32-656e-4edd-87e5-7a82be445845" providerId="ADAL" clId="{D6126CB9-A538-4F4B-B3EC-4C0172615DEB}" dt="2022-09-23T11:28:49.480" v="4068" actId="20577"/>
          <ac:spMkLst>
            <pc:docMk/>
            <pc:sldMk cId="52086600" sldId="264"/>
            <ac:spMk id="3" creationId="{82DE3C47-CC71-449C-ACDF-E72D86D78107}"/>
          </ac:spMkLst>
        </pc:spChg>
        <pc:spChg chg="add">
          <ac:chgData name="Oğuz Özyurt" userId="84295e32-656e-4edd-87e5-7a82be445845" providerId="ADAL" clId="{D6126CB9-A538-4F4B-B3EC-4C0172615DEB}" dt="2022-09-23T11:24:00.945" v="3517" actId="26606"/>
          <ac:spMkLst>
            <pc:docMk/>
            <pc:sldMk cId="52086600" sldId="264"/>
            <ac:spMk id="10" creationId="{2EB492CD-616E-47F8-933B-5E2D952A0593}"/>
          </ac:spMkLst>
        </pc:spChg>
        <pc:spChg chg="add">
          <ac:chgData name="Oğuz Özyurt" userId="84295e32-656e-4edd-87e5-7a82be445845" providerId="ADAL" clId="{D6126CB9-A538-4F4B-B3EC-4C0172615DEB}" dt="2022-09-23T11:24:00.945" v="3517" actId="26606"/>
          <ac:spMkLst>
            <pc:docMk/>
            <pc:sldMk cId="52086600" sldId="264"/>
            <ac:spMk id="12" creationId="{59383CF9-23B5-4335-9B21-1791C4CF1C75}"/>
          </ac:spMkLst>
        </pc:spChg>
        <pc:spChg chg="add">
          <ac:chgData name="Oğuz Özyurt" userId="84295e32-656e-4edd-87e5-7a82be445845" providerId="ADAL" clId="{D6126CB9-A538-4F4B-B3EC-4C0172615DEB}" dt="2022-09-23T11:24:00.945" v="3517" actId="26606"/>
          <ac:spMkLst>
            <pc:docMk/>
            <pc:sldMk cId="52086600" sldId="264"/>
            <ac:spMk id="14" creationId="{0007FE00-9498-4706-B255-6437B0252C02}"/>
          </ac:spMkLst>
        </pc:spChg>
        <pc:picChg chg="add mod">
          <ac:chgData name="Oğuz Özyurt" userId="84295e32-656e-4edd-87e5-7a82be445845" providerId="ADAL" clId="{D6126CB9-A538-4F4B-B3EC-4C0172615DEB}" dt="2022-09-23T11:24:10.992" v="3521" actId="1076"/>
          <ac:picMkLst>
            <pc:docMk/>
            <pc:sldMk cId="52086600" sldId="264"/>
            <ac:picMk id="5" creationId="{C71702CB-9B8A-4F2C-ACCD-880F2872A3CA}"/>
          </ac:picMkLst>
        </pc:picChg>
      </pc:sldChg>
      <pc:sldChg chg="delSp modSp new mod">
        <pc:chgData name="Oğuz Özyurt" userId="84295e32-656e-4edd-87e5-7a82be445845" providerId="ADAL" clId="{D6126CB9-A538-4F4B-B3EC-4C0172615DEB}" dt="2022-09-23T21:02:00.556" v="9283" actId="20577"/>
        <pc:sldMkLst>
          <pc:docMk/>
          <pc:sldMk cId="1579142912" sldId="265"/>
        </pc:sldMkLst>
        <pc:spChg chg="del">
          <ac:chgData name="Oğuz Özyurt" userId="84295e32-656e-4edd-87e5-7a82be445845" providerId="ADAL" clId="{D6126CB9-A538-4F4B-B3EC-4C0172615DEB}" dt="2022-09-23T11:24:39.384" v="3523" actId="478"/>
          <ac:spMkLst>
            <pc:docMk/>
            <pc:sldMk cId="1579142912" sldId="265"/>
            <ac:spMk id="2" creationId="{5F93C003-13EE-4762-891A-016AC53647F1}"/>
          </ac:spMkLst>
        </pc:spChg>
        <pc:spChg chg="mod">
          <ac:chgData name="Oğuz Özyurt" userId="84295e32-656e-4edd-87e5-7a82be445845" providerId="ADAL" clId="{D6126CB9-A538-4F4B-B3EC-4C0172615DEB}" dt="2022-09-23T21:02:00.556" v="9283" actId="20577"/>
          <ac:spMkLst>
            <pc:docMk/>
            <pc:sldMk cId="1579142912" sldId="265"/>
            <ac:spMk id="3" creationId="{5AC84177-EA9A-4BD4-8629-FD263159B1FA}"/>
          </ac:spMkLst>
        </pc:spChg>
      </pc:sldChg>
      <pc:sldChg chg="addSp delSp modSp new mod setBg">
        <pc:chgData name="Oğuz Özyurt" userId="84295e32-656e-4edd-87e5-7a82be445845" providerId="ADAL" clId="{D6126CB9-A538-4F4B-B3EC-4C0172615DEB}" dt="2022-09-23T12:46:23.474" v="5916" actId="26606"/>
        <pc:sldMkLst>
          <pc:docMk/>
          <pc:sldMk cId="1862299525" sldId="266"/>
        </pc:sldMkLst>
        <pc:spChg chg="mod">
          <ac:chgData name="Oğuz Özyurt" userId="84295e32-656e-4edd-87e5-7a82be445845" providerId="ADAL" clId="{D6126CB9-A538-4F4B-B3EC-4C0172615DEB}" dt="2022-09-23T12:46:23.474" v="5916" actId="26606"/>
          <ac:spMkLst>
            <pc:docMk/>
            <pc:sldMk cId="1862299525" sldId="266"/>
            <ac:spMk id="2" creationId="{2ABFBE35-F95E-4319-98D5-93A60A74300E}"/>
          </ac:spMkLst>
        </pc:spChg>
        <pc:spChg chg="mod ord">
          <ac:chgData name="Oğuz Özyurt" userId="84295e32-656e-4edd-87e5-7a82be445845" providerId="ADAL" clId="{D6126CB9-A538-4F4B-B3EC-4C0172615DEB}" dt="2022-09-23T12:46:23.474" v="5916" actId="26606"/>
          <ac:spMkLst>
            <pc:docMk/>
            <pc:sldMk cId="1862299525" sldId="266"/>
            <ac:spMk id="3" creationId="{DCCAB2F0-C88A-4906-9879-351E12E2EBEC}"/>
          </ac:spMkLst>
        </pc:spChg>
        <pc:spChg chg="add del">
          <ac:chgData name="Oğuz Özyurt" userId="84295e32-656e-4edd-87e5-7a82be445845" providerId="ADAL" clId="{D6126CB9-A538-4F4B-B3EC-4C0172615DEB}" dt="2022-09-23T12:46:23.458" v="5915" actId="26606"/>
          <ac:spMkLst>
            <pc:docMk/>
            <pc:sldMk cId="1862299525" sldId="266"/>
            <ac:spMk id="10" creationId="{2EB492CD-616E-47F8-933B-5E2D952A0593}"/>
          </ac:spMkLst>
        </pc:spChg>
        <pc:spChg chg="add del">
          <ac:chgData name="Oğuz Özyurt" userId="84295e32-656e-4edd-87e5-7a82be445845" providerId="ADAL" clId="{D6126CB9-A538-4F4B-B3EC-4C0172615DEB}" dt="2022-09-23T12:46:23.458" v="5915" actId="26606"/>
          <ac:spMkLst>
            <pc:docMk/>
            <pc:sldMk cId="1862299525" sldId="266"/>
            <ac:spMk id="12" creationId="{59383CF9-23B5-4335-9B21-1791C4CF1C75}"/>
          </ac:spMkLst>
        </pc:spChg>
        <pc:spChg chg="add del">
          <ac:chgData name="Oğuz Özyurt" userId="84295e32-656e-4edd-87e5-7a82be445845" providerId="ADAL" clId="{D6126CB9-A538-4F4B-B3EC-4C0172615DEB}" dt="2022-09-23T12:46:23.458" v="5915" actId="26606"/>
          <ac:spMkLst>
            <pc:docMk/>
            <pc:sldMk cId="1862299525" sldId="266"/>
            <ac:spMk id="14" creationId="{0007FE00-9498-4706-B255-6437B0252C02}"/>
          </ac:spMkLst>
        </pc:spChg>
        <pc:spChg chg="add">
          <ac:chgData name="Oğuz Özyurt" userId="84295e32-656e-4edd-87e5-7a82be445845" providerId="ADAL" clId="{D6126CB9-A538-4F4B-B3EC-4C0172615DEB}" dt="2022-09-23T12:46:23.474" v="5916" actId="26606"/>
          <ac:spMkLst>
            <pc:docMk/>
            <pc:sldMk cId="1862299525" sldId="266"/>
            <ac:spMk id="16" creationId="{460B0EFB-53ED-4F35-B05D-F658EA021C65}"/>
          </ac:spMkLst>
        </pc:spChg>
        <pc:spChg chg="add">
          <ac:chgData name="Oğuz Özyurt" userId="84295e32-656e-4edd-87e5-7a82be445845" providerId="ADAL" clId="{D6126CB9-A538-4F4B-B3EC-4C0172615DEB}" dt="2022-09-23T12:46:23.474" v="5916" actId="26606"/>
          <ac:spMkLst>
            <pc:docMk/>
            <pc:sldMk cId="1862299525" sldId="266"/>
            <ac:spMk id="17" creationId="{835EF3DD-7D43-4A27-8967-A92FD8CC9365}"/>
          </ac:spMkLst>
        </pc:spChg>
        <pc:picChg chg="add mod ord">
          <ac:chgData name="Oğuz Özyurt" userId="84295e32-656e-4edd-87e5-7a82be445845" providerId="ADAL" clId="{D6126CB9-A538-4F4B-B3EC-4C0172615DEB}" dt="2022-09-23T12:46:23.474" v="5916" actId="26606"/>
          <ac:picMkLst>
            <pc:docMk/>
            <pc:sldMk cId="1862299525" sldId="266"/>
            <ac:picMk id="5" creationId="{DB74130C-58BF-4323-8AEB-713B0ABB4DCE}"/>
          </ac:picMkLst>
        </pc:picChg>
      </pc:sldChg>
      <pc:sldChg chg="addSp delSp modSp new mod setBg">
        <pc:chgData name="Oğuz Özyurt" userId="84295e32-656e-4edd-87e5-7a82be445845" providerId="ADAL" clId="{D6126CB9-A538-4F4B-B3EC-4C0172615DEB}" dt="2022-09-23T13:35:13.001" v="7778" actId="26606"/>
        <pc:sldMkLst>
          <pc:docMk/>
          <pc:sldMk cId="2396245589" sldId="267"/>
        </pc:sldMkLst>
        <pc:spChg chg="del">
          <ac:chgData name="Oğuz Özyurt" userId="84295e32-656e-4edd-87e5-7a82be445845" providerId="ADAL" clId="{D6126CB9-A538-4F4B-B3EC-4C0172615DEB}" dt="2022-09-23T13:13:35.901" v="5918" actId="478"/>
          <ac:spMkLst>
            <pc:docMk/>
            <pc:sldMk cId="2396245589" sldId="267"/>
            <ac:spMk id="2" creationId="{C7971AD6-5C6D-4FB2-93B3-0DF179F9F030}"/>
          </ac:spMkLst>
        </pc:spChg>
        <pc:spChg chg="mod">
          <ac:chgData name="Oğuz Özyurt" userId="84295e32-656e-4edd-87e5-7a82be445845" providerId="ADAL" clId="{D6126CB9-A538-4F4B-B3EC-4C0172615DEB}" dt="2022-09-23T13:35:13.001" v="7778" actId="26606"/>
          <ac:spMkLst>
            <pc:docMk/>
            <pc:sldMk cId="2396245589" sldId="267"/>
            <ac:spMk id="3" creationId="{D780A5B7-AD7F-44CE-A51E-5F5460B63DDA}"/>
          </ac:spMkLst>
        </pc:spChg>
        <pc:spChg chg="add">
          <ac:chgData name="Oğuz Özyurt" userId="84295e32-656e-4edd-87e5-7a82be445845" providerId="ADAL" clId="{D6126CB9-A538-4F4B-B3EC-4C0172615DEB}" dt="2022-09-23T13:35:13.001" v="7778" actId="26606"/>
          <ac:spMkLst>
            <pc:docMk/>
            <pc:sldMk cId="2396245589" sldId="267"/>
            <ac:spMk id="10" creationId="{2EB492CD-616E-47F8-933B-5E2D952A0593}"/>
          </ac:spMkLst>
        </pc:spChg>
        <pc:spChg chg="add">
          <ac:chgData name="Oğuz Özyurt" userId="84295e32-656e-4edd-87e5-7a82be445845" providerId="ADAL" clId="{D6126CB9-A538-4F4B-B3EC-4C0172615DEB}" dt="2022-09-23T13:35:13.001" v="7778" actId="26606"/>
          <ac:spMkLst>
            <pc:docMk/>
            <pc:sldMk cId="2396245589" sldId="267"/>
            <ac:spMk id="12" creationId="{59383CF9-23B5-4335-9B21-1791C4CF1C75}"/>
          </ac:spMkLst>
        </pc:spChg>
        <pc:spChg chg="add">
          <ac:chgData name="Oğuz Özyurt" userId="84295e32-656e-4edd-87e5-7a82be445845" providerId="ADAL" clId="{D6126CB9-A538-4F4B-B3EC-4C0172615DEB}" dt="2022-09-23T13:35:13.001" v="7778" actId="26606"/>
          <ac:spMkLst>
            <pc:docMk/>
            <pc:sldMk cId="2396245589" sldId="267"/>
            <ac:spMk id="14" creationId="{0007FE00-9498-4706-B255-6437B0252C02}"/>
          </ac:spMkLst>
        </pc:spChg>
        <pc:spChg chg="add">
          <ac:chgData name="Oğuz Özyurt" userId="84295e32-656e-4edd-87e5-7a82be445845" providerId="ADAL" clId="{D6126CB9-A538-4F4B-B3EC-4C0172615DEB}" dt="2022-09-23T13:35:13.001" v="7778" actId="26606"/>
          <ac:spMkLst>
            <pc:docMk/>
            <pc:sldMk cId="2396245589" sldId="267"/>
            <ac:spMk id="15" creationId="{4E38C7D3-F5A0-0636-3C67-21AEE24F867F}"/>
          </ac:spMkLst>
        </pc:spChg>
        <pc:spChg chg="add">
          <ac:chgData name="Oğuz Özyurt" userId="84295e32-656e-4edd-87e5-7a82be445845" providerId="ADAL" clId="{D6126CB9-A538-4F4B-B3EC-4C0172615DEB}" dt="2022-09-23T13:35:13.001" v="7778" actId="26606"/>
          <ac:spMkLst>
            <pc:docMk/>
            <pc:sldMk cId="2396245589" sldId="267"/>
            <ac:spMk id="16" creationId="{9C008170-6E33-52A7-F9D2-AB28A063ECF4}"/>
          </ac:spMkLst>
        </pc:spChg>
        <pc:spChg chg="add">
          <ac:chgData name="Oğuz Özyurt" userId="84295e32-656e-4edd-87e5-7a82be445845" providerId="ADAL" clId="{D6126CB9-A538-4F4B-B3EC-4C0172615DEB}" dt="2022-09-23T13:35:13.001" v="7778" actId="26606"/>
          <ac:spMkLst>
            <pc:docMk/>
            <pc:sldMk cId="2396245589" sldId="267"/>
            <ac:spMk id="17" creationId="{D69F745B-107A-6D84-39B0-261B741D921B}"/>
          </ac:spMkLst>
        </pc:spChg>
        <pc:picChg chg="add">
          <ac:chgData name="Oğuz Özyurt" userId="84295e32-656e-4edd-87e5-7a82be445845" providerId="ADAL" clId="{D6126CB9-A538-4F4B-B3EC-4C0172615DEB}" dt="2022-09-23T13:35:13.001" v="7778" actId="26606"/>
          <ac:picMkLst>
            <pc:docMk/>
            <pc:sldMk cId="2396245589" sldId="267"/>
            <ac:picMk id="7" creationId="{CDA161AA-95F1-6251-D684-258ADEE005F7}"/>
          </ac:picMkLst>
        </pc:picChg>
      </pc:sldChg>
      <pc:sldChg chg="addSp delSp modSp new mod setBg">
        <pc:chgData name="Oğuz Özyurt" userId="84295e32-656e-4edd-87e5-7a82be445845" providerId="ADAL" clId="{D6126CB9-A538-4F4B-B3EC-4C0172615DEB}" dt="2022-09-23T13:44:17.012" v="9273" actId="26606"/>
        <pc:sldMkLst>
          <pc:docMk/>
          <pc:sldMk cId="420251896" sldId="268"/>
        </pc:sldMkLst>
        <pc:spChg chg="del">
          <ac:chgData name="Oğuz Özyurt" userId="84295e32-656e-4edd-87e5-7a82be445845" providerId="ADAL" clId="{D6126CB9-A538-4F4B-B3EC-4C0172615DEB}" dt="2022-09-23T13:36:46.649" v="7780" actId="478"/>
          <ac:spMkLst>
            <pc:docMk/>
            <pc:sldMk cId="420251896" sldId="268"/>
            <ac:spMk id="2" creationId="{B1F7D357-34B5-4F97-B64C-F8370AB5F79D}"/>
          </ac:spMkLst>
        </pc:spChg>
        <pc:spChg chg="mod">
          <ac:chgData name="Oğuz Özyurt" userId="84295e32-656e-4edd-87e5-7a82be445845" providerId="ADAL" clId="{D6126CB9-A538-4F4B-B3EC-4C0172615DEB}" dt="2022-09-23T13:44:17.012" v="9273" actId="26606"/>
          <ac:spMkLst>
            <pc:docMk/>
            <pc:sldMk cId="420251896" sldId="268"/>
            <ac:spMk id="3" creationId="{3BBC0DA7-D409-4630-AC15-4A43041C2685}"/>
          </ac:spMkLst>
        </pc:spChg>
        <pc:spChg chg="add">
          <ac:chgData name="Oğuz Özyurt" userId="84295e32-656e-4edd-87e5-7a82be445845" providerId="ADAL" clId="{D6126CB9-A538-4F4B-B3EC-4C0172615DEB}" dt="2022-09-23T13:44:17.012" v="9273" actId="26606"/>
          <ac:spMkLst>
            <pc:docMk/>
            <pc:sldMk cId="420251896" sldId="268"/>
            <ac:spMk id="8" creationId="{907EF6B7-1338-4443-8C46-6A318D952DFD}"/>
          </ac:spMkLst>
        </pc:spChg>
        <pc:spChg chg="add">
          <ac:chgData name="Oğuz Özyurt" userId="84295e32-656e-4edd-87e5-7a82be445845" providerId="ADAL" clId="{D6126CB9-A538-4F4B-B3EC-4C0172615DEB}" dt="2022-09-23T13:44:17.012" v="9273" actId="26606"/>
          <ac:spMkLst>
            <pc:docMk/>
            <pc:sldMk cId="420251896" sldId="268"/>
            <ac:spMk id="10" creationId="{DAAE4CDD-124C-4DCF-9584-B6033B545DD5}"/>
          </ac:spMkLst>
        </pc:spChg>
        <pc:spChg chg="add">
          <ac:chgData name="Oğuz Özyurt" userId="84295e32-656e-4edd-87e5-7a82be445845" providerId="ADAL" clId="{D6126CB9-A538-4F4B-B3EC-4C0172615DEB}" dt="2022-09-23T13:44:17.012" v="9273" actId="26606"/>
          <ac:spMkLst>
            <pc:docMk/>
            <pc:sldMk cId="420251896" sldId="268"/>
            <ac:spMk id="12" creationId="{081E4A58-353D-44AE-B2FC-2A74E2E400F7}"/>
          </ac:spMkLst>
        </pc:spChg>
      </pc:sldChg>
      <pc:sldChg chg="addSp delSp modSp new mod setBg">
        <pc:chgData name="Oğuz Özyurt" userId="84295e32-656e-4edd-87e5-7a82be445845" providerId="ADAL" clId="{D6126CB9-A538-4F4B-B3EC-4C0172615DEB}" dt="2022-09-24T11:58:14.646" v="10805" actId="26606"/>
        <pc:sldMkLst>
          <pc:docMk/>
          <pc:sldMk cId="2132567049" sldId="269"/>
        </pc:sldMkLst>
        <pc:spChg chg="mod">
          <ac:chgData name="Oğuz Özyurt" userId="84295e32-656e-4edd-87e5-7a82be445845" providerId="ADAL" clId="{D6126CB9-A538-4F4B-B3EC-4C0172615DEB}" dt="2022-09-24T11:58:14.646" v="10805" actId="26606"/>
          <ac:spMkLst>
            <pc:docMk/>
            <pc:sldMk cId="2132567049" sldId="269"/>
            <ac:spMk id="2" creationId="{B3A1383D-944A-40CF-B689-08D5F44BB5D1}"/>
          </ac:spMkLst>
        </pc:spChg>
        <pc:spChg chg="mod">
          <ac:chgData name="Oğuz Özyurt" userId="84295e32-656e-4edd-87e5-7a82be445845" providerId="ADAL" clId="{D6126CB9-A538-4F4B-B3EC-4C0172615DEB}" dt="2022-09-24T11:58:14.646" v="10805" actId="26606"/>
          <ac:spMkLst>
            <pc:docMk/>
            <pc:sldMk cId="2132567049" sldId="269"/>
            <ac:spMk id="3" creationId="{2AFCDFC5-5F8E-4464-9DA1-5897BB1084C8}"/>
          </ac:spMkLst>
        </pc:spChg>
        <pc:spChg chg="add">
          <ac:chgData name="Oğuz Özyurt" userId="84295e32-656e-4edd-87e5-7a82be445845" providerId="ADAL" clId="{D6126CB9-A538-4F4B-B3EC-4C0172615DEB}" dt="2022-09-24T11:58:14.646" v="10805" actId="26606"/>
          <ac:spMkLst>
            <pc:docMk/>
            <pc:sldMk cId="2132567049" sldId="269"/>
            <ac:spMk id="6" creationId="{460B0EFB-53ED-4F35-B05D-F658EA021C65}"/>
          </ac:spMkLst>
        </pc:spChg>
        <pc:spChg chg="add">
          <ac:chgData name="Oğuz Özyurt" userId="84295e32-656e-4edd-87e5-7a82be445845" providerId="ADAL" clId="{D6126CB9-A538-4F4B-B3EC-4C0172615DEB}" dt="2022-09-24T11:58:14.646" v="10805" actId="26606"/>
          <ac:spMkLst>
            <pc:docMk/>
            <pc:sldMk cId="2132567049" sldId="269"/>
            <ac:spMk id="8" creationId="{835EF3DD-7D43-4A27-8967-A92FD8CC9365}"/>
          </ac:spMkLst>
        </pc:spChg>
        <pc:spChg chg="add del">
          <ac:chgData name="Oğuz Özyurt" userId="84295e32-656e-4edd-87e5-7a82be445845" providerId="ADAL" clId="{D6126CB9-A538-4F4B-B3EC-4C0172615DEB}" dt="2022-09-24T11:58:13.554" v="10804" actId="26606"/>
          <ac:spMkLst>
            <pc:docMk/>
            <pc:sldMk cId="2132567049" sldId="269"/>
            <ac:spMk id="9" creationId="{460B0EFB-53ED-4F35-B05D-F658EA021C65}"/>
          </ac:spMkLst>
        </pc:spChg>
        <pc:spChg chg="add del">
          <ac:chgData name="Oğuz Özyurt" userId="84295e32-656e-4edd-87e5-7a82be445845" providerId="ADAL" clId="{D6126CB9-A538-4F4B-B3EC-4C0172615DEB}" dt="2022-09-24T11:58:13.554" v="10804" actId="26606"/>
          <ac:spMkLst>
            <pc:docMk/>
            <pc:sldMk cId="2132567049" sldId="269"/>
            <ac:spMk id="11" creationId="{835EF3DD-7D43-4A27-8967-A92FD8CC9365}"/>
          </ac:spMkLst>
        </pc:spChg>
        <pc:picChg chg="add del">
          <ac:chgData name="Oğuz Özyurt" userId="84295e32-656e-4edd-87e5-7a82be445845" providerId="ADAL" clId="{D6126CB9-A538-4F4B-B3EC-4C0172615DEB}" dt="2022-09-24T11:58:13.554" v="10804" actId="26606"/>
          <ac:picMkLst>
            <pc:docMk/>
            <pc:sldMk cId="2132567049" sldId="269"/>
            <ac:picMk id="5" creationId="{B960E86C-018C-19FA-5120-22FDBBC3A28F}"/>
          </ac:picMkLst>
        </pc:picChg>
        <pc:picChg chg="add">
          <ac:chgData name="Oğuz Özyurt" userId="84295e32-656e-4edd-87e5-7a82be445845" providerId="ADAL" clId="{D6126CB9-A538-4F4B-B3EC-4C0172615DEB}" dt="2022-09-24T11:58:14.646" v="10805" actId="26606"/>
          <ac:picMkLst>
            <pc:docMk/>
            <pc:sldMk cId="2132567049" sldId="269"/>
            <ac:picMk id="7" creationId="{B960E86C-018C-19FA-5120-22FDBBC3A28F}"/>
          </ac:picMkLst>
        </pc:picChg>
      </pc:sldChg>
      <pc:sldChg chg="addSp delSp modSp new mod setBg">
        <pc:chgData name="Oğuz Özyurt" userId="84295e32-656e-4edd-87e5-7a82be445845" providerId="ADAL" clId="{D6126CB9-A538-4F4B-B3EC-4C0172615DEB}" dt="2022-09-23T21:04:37.900" v="9584" actId="14100"/>
        <pc:sldMkLst>
          <pc:docMk/>
          <pc:sldMk cId="610192575" sldId="270"/>
        </pc:sldMkLst>
        <pc:spChg chg="del">
          <ac:chgData name="Oğuz Özyurt" userId="84295e32-656e-4edd-87e5-7a82be445845" providerId="ADAL" clId="{D6126CB9-A538-4F4B-B3EC-4C0172615DEB}" dt="2022-09-23T21:04:27.824" v="9578" actId="478"/>
          <ac:spMkLst>
            <pc:docMk/>
            <pc:sldMk cId="610192575" sldId="270"/>
            <ac:spMk id="2" creationId="{2E1343DA-4B65-4908-A19F-3BCDFA5FAA6C}"/>
          </ac:spMkLst>
        </pc:spChg>
        <pc:spChg chg="add del mod ord">
          <ac:chgData name="Oğuz Özyurt" userId="84295e32-656e-4edd-87e5-7a82be445845" providerId="ADAL" clId="{D6126CB9-A538-4F4B-B3EC-4C0172615DEB}" dt="2022-09-23T21:04:33.318" v="9582" actId="26606"/>
          <ac:spMkLst>
            <pc:docMk/>
            <pc:sldMk cId="610192575" sldId="270"/>
            <ac:spMk id="3" creationId="{9E2A0AF3-F2E9-4226-8E7D-1B36A77689AA}"/>
          </ac:spMkLst>
        </pc:spChg>
        <pc:spChg chg="add">
          <ac:chgData name="Oğuz Özyurt" userId="84295e32-656e-4edd-87e5-7a82be445845" providerId="ADAL" clId="{D6126CB9-A538-4F4B-B3EC-4C0172615DEB}" dt="2022-09-23T21:04:33.318" v="9582" actId="26606"/>
          <ac:spMkLst>
            <pc:docMk/>
            <pc:sldMk cId="610192575" sldId="270"/>
            <ac:spMk id="12" creationId="{2EB492CD-616E-47F8-933B-5E2D952A0593}"/>
          </ac:spMkLst>
        </pc:spChg>
        <pc:spChg chg="add">
          <ac:chgData name="Oğuz Özyurt" userId="84295e32-656e-4edd-87e5-7a82be445845" providerId="ADAL" clId="{D6126CB9-A538-4F4B-B3EC-4C0172615DEB}" dt="2022-09-23T21:04:33.318" v="9582" actId="26606"/>
          <ac:spMkLst>
            <pc:docMk/>
            <pc:sldMk cId="610192575" sldId="270"/>
            <ac:spMk id="14" creationId="{59383CF9-23B5-4335-9B21-1791C4CF1C75}"/>
          </ac:spMkLst>
        </pc:spChg>
        <pc:spChg chg="add">
          <ac:chgData name="Oğuz Özyurt" userId="84295e32-656e-4edd-87e5-7a82be445845" providerId="ADAL" clId="{D6126CB9-A538-4F4B-B3EC-4C0172615DEB}" dt="2022-09-23T21:04:33.318" v="9582" actId="26606"/>
          <ac:spMkLst>
            <pc:docMk/>
            <pc:sldMk cId="610192575" sldId="270"/>
            <ac:spMk id="16" creationId="{0007FE00-9498-4706-B255-6437B0252C02}"/>
          </ac:spMkLst>
        </pc:spChg>
        <pc:picChg chg="add del mod">
          <ac:chgData name="Oğuz Özyurt" userId="84295e32-656e-4edd-87e5-7a82be445845" providerId="ADAL" clId="{D6126CB9-A538-4F4B-B3EC-4C0172615DEB}" dt="2022-09-23T21:03:20.313" v="9314" actId="931"/>
          <ac:picMkLst>
            <pc:docMk/>
            <pc:sldMk cId="610192575" sldId="270"/>
            <ac:picMk id="5" creationId="{576F5FA1-6F22-44F6-B785-C421CC2C1B8D}"/>
          </ac:picMkLst>
        </pc:picChg>
        <pc:picChg chg="add mod">
          <ac:chgData name="Oğuz Özyurt" userId="84295e32-656e-4edd-87e5-7a82be445845" providerId="ADAL" clId="{D6126CB9-A538-4F4B-B3EC-4C0172615DEB}" dt="2022-09-23T21:04:37.900" v="9584" actId="14100"/>
          <ac:picMkLst>
            <pc:docMk/>
            <pc:sldMk cId="610192575" sldId="270"/>
            <ac:picMk id="7" creationId="{5A4549AF-5582-45D2-835E-18E80F63BEA6}"/>
          </ac:picMkLst>
        </pc:picChg>
      </pc:sldChg>
      <pc:sldChg chg="addSp modSp new mod setBg">
        <pc:chgData name="Oğuz Özyurt" userId="84295e32-656e-4edd-87e5-7a82be445845" providerId="ADAL" clId="{D6126CB9-A538-4F4B-B3EC-4C0172615DEB}" dt="2022-09-24T12:08:22.660" v="12278" actId="20577"/>
        <pc:sldMkLst>
          <pc:docMk/>
          <pc:sldMk cId="2403348390" sldId="271"/>
        </pc:sldMkLst>
        <pc:spChg chg="mod">
          <ac:chgData name="Oğuz Özyurt" userId="84295e32-656e-4edd-87e5-7a82be445845" providerId="ADAL" clId="{D6126CB9-A538-4F4B-B3EC-4C0172615DEB}" dt="2022-09-24T12:08:22.660" v="12278" actId="20577"/>
          <ac:spMkLst>
            <pc:docMk/>
            <pc:sldMk cId="2403348390" sldId="271"/>
            <ac:spMk id="2" creationId="{447A260B-DC3B-4CAC-A667-D871B3FAE395}"/>
          </ac:spMkLst>
        </pc:spChg>
        <pc:spChg chg="mod">
          <ac:chgData name="Oğuz Özyurt" userId="84295e32-656e-4edd-87e5-7a82be445845" providerId="ADAL" clId="{D6126CB9-A538-4F4B-B3EC-4C0172615DEB}" dt="2022-09-24T12:08:02.200" v="12275" actId="20577"/>
          <ac:spMkLst>
            <pc:docMk/>
            <pc:sldMk cId="2403348390" sldId="271"/>
            <ac:spMk id="3" creationId="{BA225CAC-2D7B-4C89-9468-62AE4F600C78}"/>
          </ac:spMkLst>
        </pc:spChg>
        <pc:spChg chg="add">
          <ac:chgData name="Oğuz Özyurt" userId="84295e32-656e-4edd-87e5-7a82be445845" providerId="ADAL" clId="{D6126CB9-A538-4F4B-B3EC-4C0172615DEB}" dt="2022-09-24T12:06:25.371" v="12045" actId="26606"/>
          <ac:spMkLst>
            <pc:docMk/>
            <pc:sldMk cId="2403348390" sldId="271"/>
            <ac:spMk id="10" creationId="{2EB492CD-616E-47F8-933B-5E2D952A0593}"/>
          </ac:spMkLst>
        </pc:spChg>
        <pc:spChg chg="add">
          <ac:chgData name="Oğuz Özyurt" userId="84295e32-656e-4edd-87e5-7a82be445845" providerId="ADAL" clId="{D6126CB9-A538-4F4B-B3EC-4C0172615DEB}" dt="2022-09-24T12:06:25.371" v="12045" actId="26606"/>
          <ac:spMkLst>
            <pc:docMk/>
            <pc:sldMk cId="2403348390" sldId="271"/>
            <ac:spMk id="12" creationId="{59383CF9-23B5-4335-9B21-1791C4CF1C75}"/>
          </ac:spMkLst>
        </pc:spChg>
        <pc:spChg chg="add">
          <ac:chgData name="Oğuz Özyurt" userId="84295e32-656e-4edd-87e5-7a82be445845" providerId="ADAL" clId="{D6126CB9-A538-4F4B-B3EC-4C0172615DEB}" dt="2022-09-24T12:06:25.371" v="12045" actId="26606"/>
          <ac:spMkLst>
            <pc:docMk/>
            <pc:sldMk cId="2403348390" sldId="271"/>
            <ac:spMk id="14" creationId="{0007FE00-9498-4706-B255-6437B0252C02}"/>
          </ac:spMkLst>
        </pc:spChg>
        <pc:picChg chg="add">
          <ac:chgData name="Oğuz Özyurt" userId="84295e32-656e-4edd-87e5-7a82be445845" providerId="ADAL" clId="{D6126CB9-A538-4F4B-B3EC-4C0172615DEB}" dt="2022-09-24T12:06:25.371" v="12045" actId="26606"/>
          <ac:picMkLst>
            <pc:docMk/>
            <pc:sldMk cId="2403348390" sldId="271"/>
            <ac:picMk id="7" creationId="{66C3EF0E-4803-66AA-8E3E-44D5224C2937}"/>
          </ac:picMkLst>
        </pc:picChg>
      </pc:sldChg>
      <pc:sldChg chg="addSp modSp new mod setBg">
        <pc:chgData name="Oğuz Özyurt" userId="84295e32-656e-4edd-87e5-7a82be445845" providerId="ADAL" clId="{D6126CB9-A538-4F4B-B3EC-4C0172615DEB}" dt="2022-09-24T12:29:06.042" v="13857" actId="27636"/>
        <pc:sldMkLst>
          <pc:docMk/>
          <pc:sldMk cId="1328044197" sldId="272"/>
        </pc:sldMkLst>
        <pc:spChg chg="mod">
          <ac:chgData name="Oğuz Özyurt" userId="84295e32-656e-4edd-87e5-7a82be445845" providerId="ADAL" clId="{D6126CB9-A538-4F4B-B3EC-4C0172615DEB}" dt="2022-09-24T12:08:44.222" v="12303" actId="26606"/>
          <ac:spMkLst>
            <pc:docMk/>
            <pc:sldMk cId="1328044197" sldId="272"/>
            <ac:spMk id="2" creationId="{35427FC8-10E7-4639-B0CE-0CC26415AF8E}"/>
          </ac:spMkLst>
        </pc:spChg>
        <pc:spChg chg="mod">
          <ac:chgData name="Oğuz Özyurt" userId="84295e32-656e-4edd-87e5-7a82be445845" providerId="ADAL" clId="{D6126CB9-A538-4F4B-B3EC-4C0172615DEB}" dt="2022-09-24T12:29:06.042" v="13857" actId="27636"/>
          <ac:spMkLst>
            <pc:docMk/>
            <pc:sldMk cId="1328044197" sldId="272"/>
            <ac:spMk id="3" creationId="{6A4DB46A-7329-4CE3-A262-8403D245B018}"/>
          </ac:spMkLst>
        </pc:spChg>
        <pc:spChg chg="add">
          <ac:chgData name="Oğuz Özyurt" userId="84295e32-656e-4edd-87e5-7a82be445845" providerId="ADAL" clId="{D6126CB9-A538-4F4B-B3EC-4C0172615DEB}" dt="2022-09-24T12:08:44.222" v="12303" actId="26606"/>
          <ac:spMkLst>
            <pc:docMk/>
            <pc:sldMk cId="1328044197" sldId="272"/>
            <ac:spMk id="10" creationId="{2EB492CD-616E-47F8-933B-5E2D952A0593}"/>
          </ac:spMkLst>
        </pc:spChg>
        <pc:spChg chg="add">
          <ac:chgData name="Oğuz Özyurt" userId="84295e32-656e-4edd-87e5-7a82be445845" providerId="ADAL" clId="{D6126CB9-A538-4F4B-B3EC-4C0172615DEB}" dt="2022-09-24T12:08:44.222" v="12303" actId="26606"/>
          <ac:spMkLst>
            <pc:docMk/>
            <pc:sldMk cId="1328044197" sldId="272"/>
            <ac:spMk id="12" creationId="{59383CF9-23B5-4335-9B21-1791C4CF1C75}"/>
          </ac:spMkLst>
        </pc:spChg>
        <pc:spChg chg="add">
          <ac:chgData name="Oğuz Özyurt" userId="84295e32-656e-4edd-87e5-7a82be445845" providerId="ADAL" clId="{D6126CB9-A538-4F4B-B3EC-4C0172615DEB}" dt="2022-09-24T12:08:44.222" v="12303" actId="26606"/>
          <ac:spMkLst>
            <pc:docMk/>
            <pc:sldMk cId="1328044197" sldId="272"/>
            <ac:spMk id="14" creationId="{0007FE00-9498-4706-B255-6437B0252C02}"/>
          </ac:spMkLst>
        </pc:spChg>
        <pc:picChg chg="add">
          <ac:chgData name="Oğuz Özyurt" userId="84295e32-656e-4edd-87e5-7a82be445845" providerId="ADAL" clId="{D6126CB9-A538-4F4B-B3EC-4C0172615DEB}" dt="2022-09-24T12:08:44.222" v="12303" actId="26606"/>
          <ac:picMkLst>
            <pc:docMk/>
            <pc:sldMk cId="1328044197" sldId="272"/>
            <ac:picMk id="7" creationId="{E61B1E04-3CEE-9EAE-1B14-49D6627BB6BC}"/>
          </ac:picMkLst>
        </pc:picChg>
      </pc:sldChg>
      <pc:sldChg chg="delSp modSp new del mod">
        <pc:chgData name="Oğuz Özyurt" userId="84295e32-656e-4edd-87e5-7a82be445845" providerId="ADAL" clId="{D6126CB9-A538-4F4B-B3EC-4C0172615DEB}" dt="2022-09-24T12:08:26.106" v="12279" actId="47"/>
        <pc:sldMkLst>
          <pc:docMk/>
          <pc:sldMk cId="3279241964" sldId="272"/>
        </pc:sldMkLst>
        <pc:spChg chg="del">
          <ac:chgData name="Oğuz Özyurt" userId="84295e32-656e-4edd-87e5-7a82be445845" providerId="ADAL" clId="{D6126CB9-A538-4F4B-B3EC-4C0172615DEB}" dt="2022-09-24T12:06:36.619" v="12048" actId="478"/>
          <ac:spMkLst>
            <pc:docMk/>
            <pc:sldMk cId="3279241964" sldId="272"/>
            <ac:spMk id="2" creationId="{9126506E-4382-402A-944E-AEA86F6A8919}"/>
          </ac:spMkLst>
        </pc:spChg>
        <pc:spChg chg="mod">
          <ac:chgData name="Oğuz Özyurt" userId="84295e32-656e-4edd-87e5-7a82be445845" providerId="ADAL" clId="{D6126CB9-A538-4F4B-B3EC-4C0172615DEB}" dt="2022-09-24T12:06:38.785" v="12049" actId="14100"/>
          <ac:spMkLst>
            <pc:docMk/>
            <pc:sldMk cId="3279241964" sldId="272"/>
            <ac:spMk id="3" creationId="{31557711-C1B5-444E-B495-03846E53F0D4}"/>
          </ac:spMkLst>
        </pc:spChg>
      </pc:sldChg>
      <pc:sldChg chg="addSp delSp modSp new mod setBg">
        <pc:chgData name="Oğuz Özyurt" userId="84295e32-656e-4edd-87e5-7a82be445845" providerId="ADAL" clId="{D6126CB9-A538-4F4B-B3EC-4C0172615DEB}" dt="2022-09-24T12:27:50.726" v="13724" actId="26606"/>
        <pc:sldMkLst>
          <pc:docMk/>
          <pc:sldMk cId="614255609" sldId="273"/>
        </pc:sldMkLst>
        <pc:spChg chg="del">
          <ac:chgData name="Oğuz Özyurt" userId="84295e32-656e-4edd-87e5-7a82be445845" providerId="ADAL" clId="{D6126CB9-A538-4F4B-B3EC-4C0172615DEB}" dt="2022-09-24T12:21:51.429" v="13211" actId="478"/>
          <ac:spMkLst>
            <pc:docMk/>
            <pc:sldMk cId="614255609" sldId="273"/>
            <ac:spMk id="2" creationId="{1FA8B96A-9A29-410E-9857-F655F52A7372}"/>
          </ac:spMkLst>
        </pc:spChg>
        <pc:spChg chg="mod ord">
          <ac:chgData name="Oğuz Özyurt" userId="84295e32-656e-4edd-87e5-7a82be445845" providerId="ADAL" clId="{D6126CB9-A538-4F4B-B3EC-4C0172615DEB}" dt="2022-09-24T12:27:50.726" v="13724" actId="26606"/>
          <ac:spMkLst>
            <pc:docMk/>
            <pc:sldMk cId="614255609" sldId="273"/>
            <ac:spMk id="3" creationId="{742CB2B9-7752-4705-88B2-992775EA70C0}"/>
          </ac:spMkLst>
        </pc:spChg>
        <pc:spChg chg="add">
          <ac:chgData name="Oğuz Özyurt" userId="84295e32-656e-4edd-87e5-7a82be445845" providerId="ADAL" clId="{D6126CB9-A538-4F4B-B3EC-4C0172615DEB}" dt="2022-09-24T12:27:50.726" v="13724" actId="26606"/>
          <ac:spMkLst>
            <pc:docMk/>
            <pc:sldMk cId="614255609" sldId="273"/>
            <ac:spMk id="10" creationId="{2EB492CD-616E-47F8-933B-5E2D952A0593}"/>
          </ac:spMkLst>
        </pc:spChg>
        <pc:spChg chg="add">
          <ac:chgData name="Oğuz Özyurt" userId="84295e32-656e-4edd-87e5-7a82be445845" providerId="ADAL" clId="{D6126CB9-A538-4F4B-B3EC-4C0172615DEB}" dt="2022-09-24T12:27:50.726" v="13724" actId="26606"/>
          <ac:spMkLst>
            <pc:docMk/>
            <pc:sldMk cId="614255609" sldId="273"/>
            <ac:spMk id="12" creationId="{59383CF9-23B5-4335-9B21-1791C4CF1C75}"/>
          </ac:spMkLst>
        </pc:spChg>
        <pc:spChg chg="add">
          <ac:chgData name="Oğuz Özyurt" userId="84295e32-656e-4edd-87e5-7a82be445845" providerId="ADAL" clId="{D6126CB9-A538-4F4B-B3EC-4C0172615DEB}" dt="2022-09-24T12:27:50.726" v="13724" actId="26606"/>
          <ac:spMkLst>
            <pc:docMk/>
            <pc:sldMk cId="614255609" sldId="273"/>
            <ac:spMk id="14" creationId="{0007FE00-9498-4706-B255-6437B0252C02}"/>
          </ac:spMkLst>
        </pc:spChg>
        <pc:picChg chg="add mod">
          <ac:chgData name="Oğuz Özyurt" userId="84295e32-656e-4edd-87e5-7a82be445845" providerId="ADAL" clId="{D6126CB9-A538-4F4B-B3EC-4C0172615DEB}" dt="2022-09-24T12:27:50.726" v="13724" actId="26606"/>
          <ac:picMkLst>
            <pc:docMk/>
            <pc:sldMk cId="614255609" sldId="273"/>
            <ac:picMk id="5" creationId="{9810FB53-8718-4294-9CC9-ED9F3AE77B9D}"/>
          </ac:picMkLst>
        </pc:picChg>
      </pc:sldChg>
      <pc:sldChg chg="addSp delSp modSp new mod setBg">
        <pc:chgData name="Oğuz Özyurt" userId="84295e32-656e-4edd-87e5-7a82be445845" providerId="ADAL" clId="{D6126CB9-A538-4F4B-B3EC-4C0172615DEB}" dt="2022-09-24T12:36:28.182" v="14629" actId="20577"/>
        <pc:sldMkLst>
          <pc:docMk/>
          <pc:sldMk cId="3683770817" sldId="274"/>
        </pc:sldMkLst>
        <pc:spChg chg="del">
          <ac:chgData name="Oğuz Özyurt" userId="84295e32-656e-4edd-87e5-7a82be445845" providerId="ADAL" clId="{D6126CB9-A538-4F4B-B3EC-4C0172615DEB}" dt="2022-09-24T12:30:56.241" v="13859" actId="478"/>
          <ac:spMkLst>
            <pc:docMk/>
            <pc:sldMk cId="3683770817" sldId="274"/>
            <ac:spMk id="2" creationId="{309AE251-FE93-484F-8B97-439DFCFC2B97}"/>
          </ac:spMkLst>
        </pc:spChg>
        <pc:spChg chg="mod">
          <ac:chgData name="Oğuz Özyurt" userId="84295e32-656e-4edd-87e5-7a82be445845" providerId="ADAL" clId="{D6126CB9-A538-4F4B-B3EC-4C0172615DEB}" dt="2022-09-24T12:36:28.182" v="14629" actId="20577"/>
          <ac:spMkLst>
            <pc:docMk/>
            <pc:sldMk cId="3683770817" sldId="274"/>
            <ac:spMk id="3" creationId="{DAE22396-7767-44C3-B30E-98C2CCB851E5}"/>
          </ac:spMkLst>
        </pc:spChg>
        <pc:spChg chg="add">
          <ac:chgData name="Oğuz Özyurt" userId="84295e32-656e-4edd-87e5-7a82be445845" providerId="ADAL" clId="{D6126CB9-A538-4F4B-B3EC-4C0172615DEB}" dt="2022-09-24T12:33:31.649" v="14186" actId="26606"/>
          <ac:spMkLst>
            <pc:docMk/>
            <pc:sldMk cId="3683770817" sldId="274"/>
            <ac:spMk id="9" creationId="{460B0EFB-53ED-4F35-B05D-F658EA021C65}"/>
          </ac:spMkLst>
        </pc:spChg>
        <pc:spChg chg="add">
          <ac:chgData name="Oğuz Özyurt" userId="84295e32-656e-4edd-87e5-7a82be445845" providerId="ADAL" clId="{D6126CB9-A538-4F4B-B3EC-4C0172615DEB}" dt="2022-09-24T12:33:31.649" v="14186" actId="26606"/>
          <ac:spMkLst>
            <pc:docMk/>
            <pc:sldMk cId="3683770817" sldId="274"/>
            <ac:spMk id="11" creationId="{835EF3DD-7D43-4A27-8967-A92FD8CC9365}"/>
          </ac:spMkLst>
        </pc:spChg>
        <pc:picChg chg="add">
          <ac:chgData name="Oğuz Özyurt" userId="84295e32-656e-4edd-87e5-7a82be445845" providerId="ADAL" clId="{D6126CB9-A538-4F4B-B3EC-4C0172615DEB}" dt="2022-09-24T12:33:31.649" v="14186" actId="26606"/>
          <ac:picMkLst>
            <pc:docMk/>
            <pc:sldMk cId="3683770817" sldId="274"/>
            <ac:picMk id="5" creationId="{56B5AC23-7B32-CD2F-B602-8BABAB9B1D43}"/>
          </ac:picMkLst>
        </pc:picChg>
      </pc:sldChg>
      <pc:sldChg chg="modSp new mod">
        <pc:chgData name="Oğuz Özyurt" userId="84295e32-656e-4edd-87e5-7a82be445845" providerId="ADAL" clId="{D6126CB9-A538-4F4B-B3EC-4C0172615DEB}" dt="2022-09-24T12:43:03.109" v="15619" actId="20577"/>
        <pc:sldMkLst>
          <pc:docMk/>
          <pc:sldMk cId="1023871128" sldId="275"/>
        </pc:sldMkLst>
        <pc:spChg chg="mod">
          <ac:chgData name="Oğuz Özyurt" userId="84295e32-656e-4edd-87e5-7a82be445845" providerId="ADAL" clId="{D6126CB9-A538-4F4B-B3EC-4C0172615DEB}" dt="2022-09-24T12:33:45.583" v="14192" actId="20577"/>
          <ac:spMkLst>
            <pc:docMk/>
            <pc:sldMk cId="1023871128" sldId="275"/>
            <ac:spMk id="2" creationId="{9935E183-D571-46C7-A716-5D0B04186815}"/>
          </ac:spMkLst>
        </pc:spChg>
        <pc:spChg chg="mod">
          <ac:chgData name="Oğuz Özyurt" userId="84295e32-656e-4edd-87e5-7a82be445845" providerId="ADAL" clId="{D6126CB9-A538-4F4B-B3EC-4C0172615DEB}" dt="2022-09-24T12:43:03.109" v="15619" actId="20577"/>
          <ac:spMkLst>
            <pc:docMk/>
            <pc:sldMk cId="1023871128" sldId="275"/>
            <ac:spMk id="3" creationId="{DCAFADA2-986C-4903-9490-17DEA8305852}"/>
          </ac:spMkLst>
        </pc:spChg>
      </pc:sldChg>
      <pc:sldChg chg="addSp delSp modSp new mod setBg addAnim setClrOvrMap">
        <pc:chgData name="Oğuz Özyurt" userId="84295e32-656e-4edd-87e5-7a82be445845" providerId="ADAL" clId="{D6126CB9-A538-4F4B-B3EC-4C0172615DEB}" dt="2022-09-24T12:44:02.947" v="15662"/>
        <pc:sldMkLst>
          <pc:docMk/>
          <pc:sldMk cId="729387784" sldId="276"/>
        </pc:sldMkLst>
        <pc:spChg chg="mod">
          <ac:chgData name="Oğuz Özyurt" userId="84295e32-656e-4edd-87e5-7a82be445845" providerId="ADAL" clId="{D6126CB9-A538-4F4B-B3EC-4C0172615DEB}" dt="2022-09-24T12:44:02.938" v="15661" actId="26606"/>
          <ac:spMkLst>
            <pc:docMk/>
            <pc:sldMk cId="729387784" sldId="276"/>
            <ac:spMk id="2" creationId="{51A63DB7-21C5-49AD-B957-D285ECA086BA}"/>
          </ac:spMkLst>
        </pc:spChg>
        <pc:spChg chg="del">
          <ac:chgData name="Oğuz Özyurt" userId="84295e32-656e-4edd-87e5-7a82be445845" providerId="ADAL" clId="{D6126CB9-A538-4F4B-B3EC-4C0172615DEB}" dt="2022-09-24T12:43:46.912" v="15621" actId="478"/>
          <ac:spMkLst>
            <pc:docMk/>
            <pc:sldMk cId="729387784" sldId="276"/>
            <ac:spMk id="3" creationId="{1C76529F-E6F8-4562-B566-F46958EAB544}"/>
          </ac:spMkLst>
        </pc:spChg>
        <pc:spChg chg="add">
          <ac:chgData name="Oğuz Özyurt" userId="84295e32-656e-4edd-87e5-7a82be445845" providerId="ADAL" clId="{D6126CB9-A538-4F4B-B3EC-4C0172615DEB}" dt="2022-09-24T12:44:02.938" v="15661" actId="26606"/>
          <ac:spMkLst>
            <pc:docMk/>
            <pc:sldMk cId="729387784" sldId="276"/>
            <ac:spMk id="8" creationId="{8A7BA06D-B3FF-4E91-8639-B4569AE3AA23}"/>
          </ac:spMkLst>
        </pc:spChg>
        <pc:spChg chg="add">
          <ac:chgData name="Oğuz Özyurt" userId="84295e32-656e-4edd-87e5-7a82be445845" providerId="ADAL" clId="{D6126CB9-A538-4F4B-B3EC-4C0172615DEB}" dt="2022-09-24T12:44:02.938" v="15661" actId="26606"/>
          <ac:spMkLst>
            <pc:docMk/>
            <pc:sldMk cId="729387784" sldId="276"/>
            <ac:spMk id="10" creationId="{2B30C86D-5A07-48BC-9C9D-6F9A2DB1E9E1}"/>
          </ac:spMkLst>
        </pc:spChg>
        <pc:spChg chg="add">
          <ac:chgData name="Oğuz Özyurt" userId="84295e32-656e-4edd-87e5-7a82be445845" providerId="ADAL" clId="{D6126CB9-A538-4F4B-B3EC-4C0172615DEB}" dt="2022-09-24T12:44:02.938" v="15661" actId="26606"/>
          <ac:spMkLst>
            <pc:docMk/>
            <pc:sldMk cId="729387784" sldId="276"/>
            <ac:spMk id="12" creationId="{0671A8AE-40A1-4631-A6B8-581AFF065482}"/>
          </ac:spMkLst>
        </pc:spChg>
        <pc:spChg chg="add">
          <ac:chgData name="Oğuz Özyurt" userId="84295e32-656e-4edd-87e5-7a82be445845" providerId="ADAL" clId="{D6126CB9-A538-4F4B-B3EC-4C0172615DEB}" dt="2022-09-24T12:44:02.938" v="15661" actId="26606"/>
          <ac:spMkLst>
            <pc:docMk/>
            <pc:sldMk cId="729387784" sldId="276"/>
            <ac:spMk id="14" creationId="{A44CD100-6267-4E62-AA64-2182A3A6A1C0}"/>
          </ac:spMkLst>
        </pc:spChg>
        <pc:picChg chg="add">
          <ac:chgData name="Oğuz Özyurt" userId="84295e32-656e-4edd-87e5-7a82be445845" providerId="ADAL" clId="{D6126CB9-A538-4F4B-B3EC-4C0172615DEB}" dt="2022-09-24T12:44:02.938" v="15661" actId="26606"/>
          <ac:picMkLst>
            <pc:docMk/>
            <pc:sldMk cId="729387784" sldId="276"/>
            <ac:picMk id="4" creationId="{1F34B916-C8DD-B5A7-B8B4-EC15EB5C216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9/24/2022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25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39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10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9/24/2022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69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46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31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51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1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01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44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9/24/2022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606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9/24/2022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330942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2559F88E-F55F-0BC4-D7E7-8A27C239FF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7FC5F-76AA-4201-A237-70767EB4D9E3}"/>
              </a:ext>
            </a:extLst>
          </p:cNvPr>
          <p:cNvSpPr>
            <a:spLocks noGrp="1"/>
          </p:cNvSpPr>
          <p:nvPr>
            <p:ph type="ctrTitle"/>
          </p:nvPr>
        </p:nvSpPr>
        <p:spPr>
          <a:xfrm>
            <a:off x="843630" y="2459608"/>
            <a:ext cx="8742821" cy="1777990"/>
          </a:xfrm>
        </p:spPr>
        <p:txBody>
          <a:bodyPr anchor="b">
            <a:normAutofit/>
          </a:bodyPr>
          <a:lstStyle/>
          <a:p>
            <a:pPr algn="l"/>
            <a:r>
              <a:rPr lang="tr-TR" sz="4400" dirty="0"/>
              <a:t>OTOBİÇ Otonom Çim Biçme Robotu</a:t>
            </a:r>
            <a:endParaRPr lang="en-US" sz="4400" dirty="0"/>
          </a:p>
        </p:txBody>
      </p:sp>
      <p:sp>
        <p:nvSpPr>
          <p:cNvPr id="3" name="Subtitle 2">
            <a:extLst>
              <a:ext uri="{FF2B5EF4-FFF2-40B4-BE49-F238E27FC236}">
                <a16:creationId xmlns:a16="http://schemas.microsoft.com/office/drawing/2014/main" id="{041D178E-DD71-4599-83D5-3BCDD2B60F83}"/>
              </a:ext>
            </a:extLst>
          </p:cNvPr>
          <p:cNvSpPr>
            <a:spLocks noGrp="1"/>
          </p:cNvSpPr>
          <p:nvPr>
            <p:ph type="subTitle" idx="1"/>
          </p:nvPr>
        </p:nvSpPr>
        <p:spPr>
          <a:xfrm>
            <a:off x="627322" y="4237598"/>
            <a:ext cx="5147960" cy="646785"/>
          </a:xfrm>
        </p:spPr>
        <p:txBody>
          <a:bodyPr>
            <a:normAutofit/>
          </a:bodyPr>
          <a:lstStyle/>
          <a:p>
            <a:pPr algn="l"/>
            <a:r>
              <a:rPr lang="tr-TR" sz="2000" dirty="0"/>
              <a:t>Hüseyin Oğuz ÖZYURT</a:t>
            </a:r>
            <a:endParaRPr lang="en-US" sz="2000" dirty="0"/>
          </a:p>
        </p:txBody>
      </p:sp>
    </p:spTree>
    <p:extLst>
      <p:ext uri="{BB962C8B-B14F-4D97-AF65-F5344CB8AC3E}">
        <p14:creationId xmlns:p14="http://schemas.microsoft.com/office/powerpoint/2010/main" val="423663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C71702CB-9B8A-4F2C-ACCD-880F2872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57" y="618730"/>
            <a:ext cx="8147896" cy="458319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82DE3C47-CC71-449C-ACDF-E72D86D78107}"/>
              </a:ext>
            </a:extLst>
          </p:cNvPr>
          <p:cNvSpPr>
            <a:spLocks noGrp="1"/>
          </p:cNvSpPr>
          <p:nvPr>
            <p:ph idx="1"/>
          </p:nvPr>
        </p:nvSpPr>
        <p:spPr>
          <a:xfrm>
            <a:off x="8442960" y="904240"/>
            <a:ext cx="2910840" cy="5272723"/>
          </a:xfrm>
        </p:spPr>
        <p:txBody>
          <a:bodyPr>
            <a:normAutofit fontScale="92500"/>
          </a:bodyPr>
          <a:lstStyle/>
          <a:p>
            <a:r>
              <a:rPr lang="tr-TR" sz="2400" dirty="0"/>
              <a:t>Başka bir araştırma firmasının araştırmasını görmekteyiz. Bu araştırmada göze çarpan detay Avrupa’daki büyümenin toplam büyümeye oranının %48 olması. Bu yüzden ürünümüzün Türkiye’den sonra gireceği pazar kesinlikle Avrupa pazarı olmalıdır.</a:t>
            </a:r>
            <a:endParaRPr lang="en-US" sz="2400" dirty="0"/>
          </a:p>
        </p:txBody>
      </p:sp>
    </p:spTree>
    <p:extLst>
      <p:ext uri="{BB962C8B-B14F-4D97-AF65-F5344CB8AC3E}">
        <p14:creationId xmlns:p14="http://schemas.microsoft.com/office/powerpoint/2010/main" val="5208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C84177-EA9A-4BD4-8629-FD263159B1FA}"/>
              </a:ext>
            </a:extLst>
          </p:cNvPr>
          <p:cNvSpPr>
            <a:spLocks noGrp="1"/>
          </p:cNvSpPr>
          <p:nvPr>
            <p:ph idx="1"/>
          </p:nvPr>
        </p:nvSpPr>
        <p:spPr>
          <a:xfrm>
            <a:off x="508000" y="233680"/>
            <a:ext cx="10845800" cy="5451687"/>
          </a:xfrm>
        </p:spPr>
        <p:txBody>
          <a:bodyPr/>
          <a:lstStyle/>
          <a:p>
            <a:r>
              <a:rPr lang="tr-TR" dirty="0"/>
              <a:t>Araştırmaların incelenmesi sonucunda çim biçme robotu pazarının yeni bir ürün için kesinlikle olumlu olduğunu söylemek mümkün. Türkiye’de hiçbir araştırma olmamasını da çim biçme robotu üreticilerinin tam anlamıyla Türkiye pazarına girmediği  şeklinde yorumlayabiliriz. İnternet’e ve büyük marketlere baktığımız zaman hiçbir satış görülmediğini ve sadece bazı e-ticaret sitelerinde birkaç ürünün kişiler tarafından satıldığını gözlemlemek mümkün. Lakin hem OTOBİÇ Türkiye pazarına girdiği zaman büyük firmaların pazara girme riski hem de yurtdışı pazarındaki rekabetten dolayı ürünümüz diğer firmaların ürünleriyle rekabet edecek şekilde tasarlanmalıdır.</a:t>
            </a:r>
            <a:endParaRPr lang="en-US" dirty="0"/>
          </a:p>
        </p:txBody>
      </p:sp>
    </p:spTree>
    <p:extLst>
      <p:ext uri="{BB962C8B-B14F-4D97-AF65-F5344CB8AC3E}">
        <p14:creationId xmlns:p14="http://schemas.microsoft.com/office/powerpoint/2010/main" val="157914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red sports car parked in front of a house&#10;&#10;Description automatically generated">
            <a:extLst>
              <a:ext uri="{FF2B5EF4-FFF2-40B4-BE49-F238E27FC236}">
                <a16:creationId xmlns:a16="http://schemas.microsoft.com/office/drawing/2014/main" id="{DB74130C-58BF-4323-8AEB-713B0ABB4DCE}"/>
              </a:ext>
            </a:extLst>
          </p:cNvPr>
          <p:cNvPicPr>
            <a:picLocks noChangeAspect="1"/>
          </p:cNvPicPr>
          <p:nvPr/>
        </p:nvPicPr>
        <p:blipFill rotWithShape="1">
          <a:blip r:embed="rId2">
            <a:extLst>
              <a:ext uri="{28A0092B-C50C-407E-A947-70E740481C1C}">
                <a14:useLocalDpi xmlns:a14="http://schemas.microsoft.com/office/drawing/2010/main" val="0"/>
              </a:ext>
            </a:extLst>
          </a:blip>
          <a:srcRect l="38772" r="1414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BFBE35-F95E-4319-98D5-93A60A74300E}"/>
              </a:ext>
            </a:extLst>
          </p:cNvPr>
          <p:cNvSpPr>
            <a:spLocks noGrp="1"/>
          </p:cNvSpPr>
          <p:nvPr>
            <p:ph type="title"/>
          </p:nvPr>
        </p:nvSpPr>
        <p:spPr>
          <a:xfrm>
            <a:off x="5827048" y="407987"/>
            <a:ext cx="5721484" cy="1325563"/>
          </a:xfrm>
        </p:spPr>
        <p:txBody>
          <a:bodyPr>
            <a:normAutofit/>
          </a:bodyPr>
          <a:lstStyle/>
          <a:p>
            <a:r>
              <a:rPr lang="tr-TR" dirty="0"/>
              <a:t>Prototip</a:t>
            </a:r>
            <a:endParaRPr lang="en-US" dirty="0"/>
          </a:p>
        </p:txBody>
      </p:sp>
      <p:sp>
        <p:nvSpPr>
          <p:cNvPr id="3" name="Content Placeholder 2">
            <a:extLst>
              <a:ext uri="{FF2B5EF4-FFF2-40B4-BE49-F238E27FC236}">
                <a16:creationId xmlns:a16="http://schemas.microsoft.com/office/drawing/2014/main" id="{DCCAB2F0-C88A-4906-9879-351E12E2EBEC}"/>
              </a:ext>
            </a:extLst>
          </p:cNvPr>
          <p:cNvSpPr>
            <a:spLocks noGrp="1"/>
          </p:cNvSpPr>
          <p:nvPr>
            <p:ph idx="1"/>
          </p:nvPr>
        </p:nvSpPr>
        <p:spPr>
          <a:xfrm>
            <a:off x="5827048" y="1868487"/>
            <a:ext cx="5721484" cy="4351338"/>
          </a:xfrm>
        </p:spPr>
        <p:txBody>
          <a:bodyPr>
            <a:normAutofit/>
          </a:bodyPr>
          <a:lstStyle/>
          <a:p>
            <a:r>
              <a:rPr lang="tr-TR" sz="2400" dirty="0"/>
              <a:t>Öncelikle ürünümüz diğer rakip firmaların çim biçme robotlarıyla rekabet edecek şekilde olmalıdır. Otonom olması, bahçeyi istenildiği şekilde biçmesi, dayanıklı olması, şarjının uzun süre devam etmesi, güvenlik standartlarına sahip olması gibi özellikler ürünümüzün en önemli olmazsa olmaz özelliklerindendir. Biz burada </a:t>
            </a:r>
            <a:r>
              <a:rPr lang="tr-TR" sz="2400" dirty="0" err="1"/>
              <a:t>OTOBİÇ’i</a:t>
            </a:r>
            <a:r>
              <a:rPr lang="tr-TR" sz="2400" dirty="0"/>
              <a:t> diğer ürünlerden farklı kılacak özelliklere odaklanmalıyız. </a:t>
            </a:r>
            <a:endParaRPr lang="en-US" sz="2400" dirty="0"/>
          </a:p>
        </p:txBody>
      </p:sp>
    </p:spTree>
    <p:extLst>
      <p:ext uri="{BB962C8B-B14F-4D97-AF65-F5344CB8AC3E}">
        <p14:creationId xmlns:p14="http://schemas.microsoft.com/office/powerpoint/2010/main" val="186229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E38C7D3-F5A0-0636-3C67-21AEE24F867F}"/>
              </a:ext>
            </a:extLst>
          </p:cNvPr>
          <p:cNvSpPr/>
          <p:nvPr/>
        </p:nvSpPr>
        <p:spPr>
          <a:xfrm>
            <a:off x="703182" y="955437"/>
            <a:ext cx="4777381" cy="4777382"/>
          </a:xfrm>
          <a:prstGeom prst="ellipse">
            <a:avLst/>
          </a:prstGeom>
          <a:solidFill>
            <a:prstClr val="ltGray"/>
          </a:solidFill>
        </p:spPr>
      </p:sp>
      <p:sp>
        <p:nvSpPr>
          <p:cNvPr id="16" name="Partial Circle 15">
            <a:extLst>
              <a:ext uri="{FF2B5EF4-FFF2-40B4-BE49-F238E27FC236}">
                <a16:creationId xmlns:a16="http://schemas.microsoft.com/office/drawing/2014/main" id="{9C008170-6E33-52A7-F9D2-AB28A063ECF4}"/>
              </a:ext>
            </a:extLst>
          </p:cNvPr>
          <p:cNvSpPr/>
          <p:nvPr/>
        </p:nvSpPr>
        <p:spPr>
          <a:xfrm>
            <a:off x="703182" y="955437"/>
            <a:ext cx="4777381" cy="4777382"/>
          </a:xfrm>
          <a:prstGeom prst="pie">
            <a:avLst>
              <a:gd name="adj1" fmla="val 16200000"/>
              <a:gd name="adj2" fmla="val 20520000"/>
            </a:avLst>
          </a:prstGeom>
          <a:solidFill>
            <a:schemeClr val="accent1"/>
          </a:solidFill>
        </p:spPr>
      </p:sp>
      <p:sp>
        <p:nvSpPr>
          <p:cNvPr id="17" name="Oval 16">
            <a:extLst>
              <a:ext uri="{FF2B5EF4-FFF2-40B4-BE49-F238E27FC236}">
                <a16:creationId xmlns:a16="http://schemas.microsoft.com/office/drawing/2014/main" id="{D69F745B-107A-6D84-39B0-261B741D921B}"/>
              </a:ext>
            </a:extLst>
          </p:cNvPr>
          <p:cNvSpPr/>
          <p:nvPr/>
        </p:nvSpPr>
        <p:spPr>
          <a:xfrm>
            <a:off x="1061485" y="1313740"/>
            <a:ext cx="4060775" cy="4060776"/>
          </a:xfrm>
          <a:prstGeom prst="ellipse">
            <a:avLst/>
          </a:prstGeom>
          <a:solidFill>
            <a:prstClr val="white"/>
          </a:solidFill>
        </p:spPr>
      </p:sp>
      <p:pic>
        <p:nvPicPr>
          <p:cNvPr id="7" name="Graphic 6" descr="Flower in pot">
            <a:extLst>
              <a:ext uri="{FF2B5EF4-FFF2-40B4-BE49-F238E27FC236}">
                <a16:creationId xmlns:a16="http://schemas.microsoft.com/office/drawing/2014/main" id="{CDA161AA-95F1-6251-D684-258ADEE00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6432" y="1958687"/>
            <a:ext cx="2770881" cy="2770882"/>
          </a:xfrm>
          <a:prstGeom prst="rect">
            <a:avLst/>
          </a:prstGeom>
          <a:solidFill>
            <a:prstClr val="white"/>
          </a:solidFill>
        </p:spPr>
      </p:pic>
      <p:sp>
        <p:nvSpPr>
          <p:cNvPr id="3" name="Content Placeholder 2">
            <a:extLst>
              <a:ext uri="{FF2B5EF4-FFF2-40B4-BE49-F238E27FC236}">
                <a16:creationId xmlns:a16="http://schemas.microsoft.com/office/drawing/2014/main" id="{D780A5B7-AD7F-44CE-A51E-5F5460B63DDA}"/>
              </a:ext>
            </a:extLst>
          </p:cNvPr>
          <p:cNvSpPr>
            <a:spLocks noGrp="1"/>
          </p:cNvSpPr>
          <p:nvPr>
            <p:ph idx="1"/>
          </p:nvPr>
        </p:nvSpPr>
        <p:spPr>
          <a:xfrm>
            <a:off x="5894962" y="1984443"/>
            <a:ext cx="5458838" cy="4192520"/>
          </a:xfrm>
        </p:spPr>
        <p:txBody>
          <a:bodyPr>
            <a:normAutofit/>
          </a:bodyPr>
          <a:lstStyle/>
          <a:p>
            <a:r>
              <a:rPr lang="tr-TR" sz="1900" dirty="0"/>
              <a:t>Ürünümüz sayesinde kullanıcılar bahçe işlerini hiçbir uğraş göstermeden halledebilecektir. Amerika’da yapılan bir ankette katılımcıların yüzde 20’si bahçe işleriyle uğraşırken keyif aldığını söylemektedir. Bu yüzden ürünümüze uzaktan kumanda özelliği getirerek daha eğlenceli bir hale getirebiliriz. Kullanıcı telefonundaki uygulamadan tek tuşla otonom olan robotu uzaktan telefonu kontrol edebilecek hale gelebilecek. Bu özellik sayesinde kullanıcı bahçe işleriyle hem uğraşmış olacak ve uğraşırken de eğlenmiş olacak. Çocuklar için de bahçe işlerini sevdirici ve eğitici bir özellik olmuş olacak.</a:t>
            </a:r>
            <a:endParaRPr lang="en-US" sz="1900" dirty="0"/>
          </a:p>
        </p:txBody>
      </p:sp>
    </p:spTree>
    <p:extLst>
      <p:ext uri="{BB962C8B-B14F-4D97-AF65-F5344CB8AC3E}">
        <p14:creationId xmlns:p14="http://schemas.microsoft.com/office/powerpoint/2010/main" val="239624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BC0DA7-D409-4630-AC15-4A43041C2685}"/>
              </a:ext>
            </a:extLst>
          </p:cNvPr>
          <p:cNvSpPr>
            <a:spLocks noGrp="1"/>
          </p:cNvSpPr>
          <p:nvPr>
            <p:ph idx="1"/>
          </p:nvPr>
        </p:nvSpPr>
        <p:spPr>
          <a:xfrm>
            <a:off x="4447308" y="591344"/>
            <a:ext cx="6906491" cy="5585619"/>
          </a:xfrm>
        </p:spPr>
        <p:txBody>
          <a:bodyPr anchor="ctr">
            <a:normAutofit/>
          </a:bodyPr>
          <a:lstStyle/>
          <a:p>
            <a:r>
              <a:rPr lang="tr-TR" dirty="0"/>
              <a:t>Rakip firmaların ürünlerini araştırdığımız zaman çoğu firmada ürünlerin tek tip olduğunu boyut seçeneklerinin olmadığını gözlemlemek mümkün. Bu yüzden </a:t>
            </a:r>
            <a:r>
              <a:rPr lang="tr-TR" dirty="0" err="1"/>
              <a:t>OTOBİÇ’i</a:t>
            </a:r>
            <a:r>
              <a:rPr lang="tr-TR" dirty="0"/>
              <a:t> bahçe boyutuna göre 4 farklı boyut seçeneğiyle tasarlamak uygun olacaktır. OTOBİÇ S-M-L-XL seçenekleriyle kullanıcının ihtiyacına göre satın alabileceği bir ürün olacaktır.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51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4" descr="Futbol alanında beyaz çizgi">
            <a:extLst>
              <a:ext uri="{FF2B5EF4-FFF2-40B4-BE49-F238E27FC236}">
                <a16:creationId xmlns:a16="http://schemas.microsoft.com/office/drawing/2014/main" id="{B960E86C-018C-19FA-5120-22FDBBC3A28F}"/>
              </a:ext>
            </a:extLst>
          </p:cNvPr>
          <p:cNvPicPr>
            <a:picLocks noChangeAspect="1"/>
          </p:cNvPicPr>
          <p:nvPr/>
        </p:nvPicPr>
        <p:blipFill rotWithShape="1">
          <a:blip r:embed="rId2"/>
          <a:srcRect l="29745" r="22994"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8"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A1383D-944A-40CF-B689-08D5F44BB5D1}"/>
              </a:ext>
            </a:extLst>
          </p:cNvPr>
          <p:cNvSpPr>
            <a:spLocks noGrp="1"/>
          </p:cNvSpPr>
          <p:nvPr>
            <p:ph type="title"/>
          </p:nvPr>
        </p:nvSpPr>
        <p:spPr>
          <a:xfrm>
            <a:off x="5827048" y="407987"/>
            <a:ext cx="5721484" cy="1325563"/>
          </a:xfrm>
        </p:spPr>
        <p:txBody>
          <a:bodyPr>
            <a:normAutofit/>
          </a:bodyPr>
          <a:lstStyle/>
          <a:p>
            <a:r>
              <a:rPr lang="tr-TR" dirty="0"/>
              <a:t>Hedef Kitle Analizi</a:t>
            </a:r>
            <a:endParaRPr lang="en-US" dirty="0"/>
          </a:p>
        </p:txBody>
      </p:sp>
      <p:sp>
        <p:nvSpPr>
          <p:cNvPr id="3" name="Content Placeholder 2">
            <a:extLst>
              <a:ext uri="{FF2B5EF4-FFF2-40B4-BE49-F238E27FC236}">
                <a16:creationId xmlns:a16="http://schemas.microsoft.com/office/drawing/2014/main" id="{2AFCDFC5-5F8E-4464-9DA1-5897BB1084C8}"/>
              </a:ext>
            </a:extLst>
          </p:cNvPr>
          <p:cNvSpPr>
            <a:spLocks noGrp="1"/>
          </p:cNvSpPr>
          <p:nvPr>
            <p:ph idx="1"/>
          </p:nvPr>
        </p:nvSpPr>
        <p:spPr>
          <a:xfrm>
            <a:off x="5827048" y="1868487"/>
            <a:ext cx="5721484" cy="4351338"/>
          </a:xfrm>
        </p:spPr>
        <p:txBody>
          <a:bodyPr>
            <a:normAutofit/>
          </a:bodyPr>
          <a:lstStyle/>
          <a:p>
            <a:r>
              <a:rPr lang="tr-TR" sz="1800" dirty="0"/>
              <a:t>Öncelikle hedef kitlemizi iyi belirlememiz lazım. OTOBİÇ çim içeren her alanda kullanılabilir. Bu yüzden öncelikli kitlemiz bahçe sahibi kişiler. Bunun haricinde hobi bahçeleri, futbol sahaları, golf sahaları, hipodromlar, belediyeleri sıralayabiliriz. Bireysel </a:t>
            </a:r>
            <a:r>
              <a:rPr lang="tr-TR" sz="1800" dirty="0" err="1"/>
              <a:t>kullanıcalara</a:t>
            </a:r>
            <a:r>
              <a:rPr lang="tr-TR" sz="1800" dirty="0"/>
              <a:t> odaklanacak olursak buradaki hedef kitlemiz kesinlikle bahçeli evi olan bireyler. Bahçe işleriyle uğraşan bireyleri yaşlarına göre gruplandırdığımızda özellikle ülkemizde 50 yaş üzeri bireylerin çoğunlukta olduğunu görmekteyiz. Cinsiyete göre gruplandırdığımızda ise erkeklerin bahçe işleriyle daha çok uğraştığını gözlemlemekteyiz. Bu yüzden öncelikli hedef kitlemizi 50 yaş üzeri erkek bireyler olarak belirleyebiliriz. Bu yüzden pazarlama stratejilerimizi bu gruba göre planlamamız gerekmektedir.</a:t>
            </a:r>
            <a:endParaRPr lang="en-US" sz="1800" dirty="0"/>
          </a:p>
        </p:txBody>
      </p:sp>
    </p:spTree>
    <p:extLst>
      <p:ext uri="{BB962C8B-B14F-4D97-AF65-F5344CB8AC3E}">
        <p14:creationId xmlns:p14="http://schemas.microsoft.com/office/powerpoint/2010/main" val="2132567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7A260B-DC3B-4CAC-A667-D871B3FAE395}"/>
              </a:ext>
            </a:extLst>
          </p:cNvPr>
          <p:cNvSpPr>
            <a:spLocks noGrp="1"/>
          </p:cNvSpPr>
          <p:nvPr>
            <p:ph type="title"/>
          </p:nvPr>
        </p:nvSpPr>
        <p:spPr>
          <a:xfrm>
            <a:off x="5894962" y="479493"/>
            <a:ext cx="5458838" cy="1325563"/>
          </a:xfrm>
        </p:spPr>
        <p:txBody>
          <a:bodyPr>
            <a:normAutofit/>
          </a:bodyPr>
          <a:lstStyle/>
          <a:p>
            <a:r>
              <a:rPr lang="tr-TR" dirty="0" err="1"/>
              <a:t>Lansman</a:t>
            </a:r>
            <a:endParaRPr lang="en-US"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Advertising">
            <a:extLst>
              <a:ext uri="{FF2B5EF4-FFF2-40B4-BE49-F238E27FC236}">
                <a16:creationId xmlns:a16="http://schemas.microsoft.com/office/drawing/2014/main" id="{66C3EF0E-4803-66AA-8E3E-44D5224C29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BA225CAC-2D7B-4C89-9468-62AE4F600C78}"/>
              </a:ext>
            </a:extLst>
          </p:cNvPr>
          <p:cNvSpPr>
            <a:spLocks noGrp="1"/>
          </p:cNvSpPr>
          <p:nvPr>
            <p:ph idx="1"/>
          </p:nvPr>
        </p:nvSpPr>
        <p:spPr>
          <a:xfrm>
            <a:off x="5894961" y="1984442"/>
            <a:ext cx="5667773" cy="4583505"/>
          </a:xfrm>
        </p:spPr>
        <p:txBody>
          <a:bodyPr>
            <a:normAutofit/>
          </a:bodyPr>
          <a:lstStyle/>
          <a:p>
            <a:r>
              <a:rPr lang="tr-TR" sz="2000" dirty="0"/>
              <a:t>Pazar araştırmamız, prototipimiz, rakip analizimiz ve hedef kitle analizimizi yaptık. Şimdi hedef kitleyle ilk defa etkileşime geçeceğimiz </a:t>
            </a:r>
            <a:r>
              <a:rPr lang="tr-TR" sz="2000" dirty="0" err="1"/>
              <a:t>lansmanı</a:t>
            </a:r>
            <a:r>
              <a:rPr lang="tr-TR" sz="2000" dirty="0"/>
              <a:t> yapmalıyız. </a:t>
            </a:r>
            <a:r>
              <a:rPr lang="tr-TR" sz="2000" dirty="0" err="1"/>
              <a:t>Lansman</a:t>
            </a:r>
            <a:r>
              <a:rPr lang="tr-TR" sz="2000" dirty="0"/>
              <a:t> öncesi ürünümüzün gerekli testlerini yaptık ve </a:t>
            </a:r>
            <a:r>
              <a:rPr lang="tr-TR" sz="2000" dirty="0" err="1"/>
              <a:t>lansmana</a:t>
            </a:r>
            <a:r>
              <a:rPr lang="tr-TR" sz="2000" dirty="0"/>
              <a:t> hazırladık. Markamızın ismini en başta OTOBİÇ olarak belirlemiştik. Bu isim kullanıcının aklında kalıcı olacak bir isim. Sonrasında </a:t>
            </a:r>
            <a:r>
              <a:rPr lang="tr-TR" sz="2000" dirty="0" err="1"/>
              <a:t>lansmanda</a:t>
            </a:r>
            <a:r>
              <a:rPr lang="tr-TR" sz="2000" dirty="0"/>
              <a:t> ürünümüzü kullanıcıya detaylıca açıklamak zorundayız. Ürünümüzün diğer çim biçme robotlarından farklarını neden tercih edilmesi gerektiğini anlatmalıyız. Ürünümüz Türkiye pazarında bilinmediği için </a:t>
            </a:r>
            <a:r>
              <a:rPr lang="tr-TR" sz="2000" dirty="0" err="1"/>
              <a:t>lansmana</a:t>
            </a:r>
            <a:r>
              <a:rPr lang="tr-TR" sz="2000" dirty="0"/>
              <a:t> özel çok cazip fiyatlar ya da hediyelerle kullanıcıyı ürünümüze çekmemiz lazım.</a:t>
            </a:r>
            <a:endParaRPr lang="en-US" sz="2000" dirty="0"/>
          </a:p>
        </p:txBody>
      </p:sp>
    </p:spTree>
    <p:extLst>
      <p:ext uri="{BB962C8B-B14F-4D97-AF65-F5344CB8AC3E}">
        <p14:creationId xmlns:p14="http://schemas.microsoft.com/office/powerpoint/2010/main" val="240334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427FC8-10E7-4639-B0CE-0CC26415AF8E}"/>
              </a:ext>
            </a:extLst>
          </p:cNvPr>
          <p:cNvSpPr>
            <a:spLocks noGrp="1"/>
          </p:cNvSpPr>
          <p:nvPr>
            <p:ph type="title"/>
          </p:nvPr>
        </p:nvSpPr>
        <p:spPr>
          <a:xfrm>
            <a:off x="5894962" y="479493"/>
            <a:ext cx="5458838" cy="1325563"/>
          </a:xfrm>
        </p:spPr>
        <p:txBody>
          <a:bodyPr>
            <a:normAutofit/>
          </a:bodyPr>
          <a:lstStyle/>
          <a:p>
            <a:r>
              <a:rPr lang="tr-TR" dirty="0"/>
              <a:t>Pazarlama Stratejileri</a:t>
            </a:r>
            <a:endParaRPr lang="en-US"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egaphone">
            <a:extLst>
              <a:ext uri="{FF2B5EF4-FFF2-40B4-BE49-F238E27FC236}">
                <a16:creationId xmlns:a16="http://schemas.microsoft.com/office/drawing/2014/main" id="{E61B1E04-3CEE-9EAE-1B14-49D6627BB6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A4DB46A-7329-4CE3-A262-8403D245B018}"/>
              </a:ext>
            </a:extLst>
          </p:cNvPr>
          <p:cNvSpPr>
            <a:spLocks noGrp="1"/>
          </p:cNvSpPr>
          <p:nvPr>
            <p:ph idx="1"/>
          </p:nvPr>
        </p:nvSpPr>
        <p:spPr>
          <a:xfrm>
            <a:off x="5604387" y="1681316"/>
            <a:ext cx="5749413" cy="4495647"/>
          </a:xfrm>
        </p:spPr>
        <p:txBody>
          <a:bodyPr>
            <a:normAutofit fontScale="92500" lnSpcReduction="10000"/>
          </a:bodyPr>
          <a:lstStyle/>
          <a:p>
            <a:r>
              <a:rPr lang="tr-TR" sz="2400" dirty="0"/>
              <a:t>Öncelikle ülkemizde çim biçme robotları yaygın değil. O yüzden agresif bir pazarlama stratejisi belirlememiz lazım. Hedef kitlemiz belli ve hedef kitlemize göre uygun pazarlama stratejileri hazırlamamız gerek. Öncelikli hedef kitlemizin 50 yaş üzeri erkek bireyler olduğunu hatırlatmakta fayda var. 2020’de RTÜK’ün yaptığı bir araştırmada Türkiye’de en çok TV izleme oranı 55+ yaş bireylere ait. Bu bireylerin izlediği kategorilere baktığımızda ise  en çok ana haber, spor, belgesel ve dizileri görmekteyiz. İlgili programları yayınlayan TV kanallarına reklam vermek ilk stratejimiz olabilir. </a:t>
            </a:r>
            <a:endParaRPr lang="en-US" sz="2400" dirty="0"/>
          </a:p>
        </p:txBody>
      </p:sp>
    </p:spTree>
    <p:extLst>
      <p:ext uri="{BB962C8B-B14F-4D97-AF65-F5344CB8AC3E}">
        <p14:creationId xmlns:p14="http://schemas.microsoft.com/office/powerpoint/2010/main" val="132804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810FB53-8718-4294-9CC9-ED9F3AE77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742CB2B9-7752-4705-88B2-992775EA70C0}"/>
              </a:ext>
            </a:extLst>
          </p:cNvPr>
          <p:cNvSpPr>
            <a:spLocks noGrp="1"/>
          </p:cNvSpPr>
          <p:nvPr>
            <p:ph idx="1"/>
          </p:nvPr>
        </p:nvSpPr>
        <p:spPr>
          <a:xfrm>
            <a:off x="5894962" y="1984443"/>
            <a:ext cx="5458838" cy="4192520"/>
          </a:xfrm>
        </p:spPr>
        <p:txBody>
          <a:bodyPr>
            <a:normAutofit/>
          </a:bodyPr>
          <a:lstStyle/>
          <a:p>
            <a:r>
              <a:rPr lang="tr-TR" sz="2400"/>
              <a:t>Sosyal ağların kullanıcılarının yaş ve cinsiyet dağılımını ortaya koyan araştırmalara baktığımız zaman, sosyal medya platformlarında en yüksek yaş ortalaması 35 ile Facebook’a ait. Ayrıca wearesocial’ın araştırmasında da Türkiye’de Facebook kullanan bireylerin %65.6’sının erkek olduğunu görüyoruz. Bu yüzden sosyal medya platformlarında reklam vereceğimiz ilk platform Facebook olmalıdır.</a:t>
            </a:r>
            <a:endParaRPr lang="en-US" sz="2400"/>
          </a:p>
        </p:txBody>
      </p:sp>
    </p:spTree>
    <p:extLst>
      <p:ext uri="{BB962C8B-B14F-4D97-AF65-F5344CB8AC3E}">
        <p14:creationId xmlns:p14="http://schemas.microsoft.com/office/powerpoint/2010/main" val="614255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Renkli grafikler ve grafikler">
            <a:extLst>
              <a:ext uri="{FF2B5EF4-FFF2-40B4-BE49-F238E27FC236}">
                <a16:creationId xmlns:a16="http://schemas.microsoft.com/office/drawing/2014/main" id="{56B5AC23-7B32-CD2F-B602-8BABAB9B1D43}"/>
              </a:ext>
            </a:extLst>
          </p:cNvPr>
          <p:cNvPicPr>
            <a:picLocks noChangeAspect="1"/>
          </p:cNvPicPr>
          <p:nvPr/>
        </p:nvPicPr>
        <p:blipFill rotWithShape="1">
          <a:blip r:embed="rId2"/>
          <a:srcRect l="28421" r="24318"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AE22396-7767-44C3-B30E-98C2CCB851E5}"/>
              </a:ext>
            </a:extLst>
          </p:cNvPr>
          <p:cNvSpPr>
            <a:spLocks noGrp="1"/>
          </p:cNvSpPr>
          <p:nvPr>
            <p:ph idx="1"/>
          </p:nvPr>
        </p:nvSpPr>
        <p:spPr>
          <a:xfrm>
            <a:off x="5827048" y="1868487"/>
            <a:ext cx="5721484" cy="4351338"/>
          </a:xfrm>
        </p:spPr>
        <p:txBody>
          <a:bodyPr>
            <a:normAutofit fontScale="92500" lnSpcReduction="10000"/>
          </a:bodyPr>
          <a:lstStyle/>
          <a:p>
            <a:r>
              <a:rPr lang="tr-TR" dirty="0"/>
              <a:t>Bunların haricinde hobi bahçelerinde ve bahçeli evlerin daha yoğun olduğu yazlık bölgelerde yerel reklam stratejileri izlenebilir. Belediyelerin bahçe ve park müdürlükleri ile görüşülebilir.</a:t>
            </a:r>
          </a:p>
          <a:p>
            <a:r>
              <a:rPr lang="tr-TR" dirty="0"/>
              <a:t>Ek olarak </a:t>
            </a:r>
            <a:r>
              <a:rPr lang="tr-TR" dirty="0" err="1"/>
              <a:t>Trendyol</a:t>
            </a:r>
            <a:r>
              <a:rPr lang="tr-TR" dirty="0"/>
              <a:t>, </a:t>
            </a:r>
            <a:r>
              <a:rPr lang="tr-TR" dirty="0" err="1"/>
              <a:t>Hepsiburada</a:t>
            </a:r>
            <a:r>
              <a:rPr lang="tr-TR" dirty="0"/>
              <a:t>, Amazon gibi e-ticaret sitelerinde bulunmamız da şart. Çünkü bilinmeyen bir ürün olarak bizim kullanıcıya ulaşmamız lazım, kullanıcının bize değil.</a:t>
            </a:r>
            <a:endParaRPr lang="en-US" dirty="0"/>
          </a:p>
        </p:txBody>
      </p:sp>
    </p:spTree>
    <p:extLst>
      <p:ext uri="{BB962C8B-B14F-4D97-AF65-F5344CB8AC3E}">
        <p14:creationId xmlns:p14="http://schemas.microsoft.com/office/powerpoint/2010/main" val="368377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El ile bitişik çiçek görüntüsünü kapat">
            <a:extLst>
              <a:ext uri="{FF2B5EF4-FFF2-40B4-BE49-F238E27FC236}">
                <a16:creationId xmlns:a16="http://schemas.microsoft.com/office/drawing/2014/main" id="{926E16CF-4412-C055-93DC-DACF22102068}"/>
              </a:ext>
            </a:extLst>
          </p:cNvPr>
          <p:cNvPicPr>
            <a:picLocks noChangeAspect="1"/>
          </p:cNvPicPr>
          <p:nvPr/>
        </p:nvPicPr>
        <p:blipFill rotWithShape="1">
          <a:blip r:embed="rId2"/>
          <a:srcRect l="9398" r="4334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E702B-176A-445D-841B-8E24B35A3B26}"/>
              </a:ext>
            </a:extLst>
          </p:cNvPr>
          <p:cNvSpPr>
            <a:spLocks noGrp="1"/>
          </p:cNvSpPr>
          <p:nvPr>
            <p:ph type="title"/>
          </p:nvPr>
        </p:nvSpPr>
        <p:spPr>
          <a:xfrm>
            <a:off x="5827048" y="407987"/>
            <a:ext cx="5721484" cy="1325563"/>
          </a:xfrm>
        </p:spPr>
        <p:txBody>
          <a:bodyPr>
            <a:normAutofit/>
          </a:bodyPr>
          <a:lstStyle/>
          <a:p>
            <a:r>
              <a:rPr lang="tr-TR" dirty="0"/>
              <a:t>Ürün Fikir Aşaması</a:t>
            </a:r>
            <a:endParaRPr lang="en-US" dirty="0"/>
          </a:p>
        </p:txBody>
      </p:sp>
      <p:sp>
        <p:nvSpPr>
          <p:cNvPr id="3" name="Content Placeholder 2">
            <a:extLst>
              <a:ext uri="{FF2B5EF4-FFF2-40B4-BE49-F238E27FC236}">
                <a16:creationId xmlns:a16="http://schemas.microsoft.com/office/drawing/2014/main" id="{D67C6318-2C4E-46FF-864D-DC7C84322D97}"/>
              </a:ext>
            </a:extLst>
          </p:cNvPr>
          <p:cNvSpPr>
            <a:spLocks noGrp="1"/>
          </p:cNvSpPr>
          <p:nvPr>
            <p:ph idx="1"/>
          </p:nvPr>
        </p:nvSpPr>
        <p:spPr>
          <a:xfrm>
            <a:off x="5827048" y="1868487"/>
            <a:ext cx="5721484" cy="4351338"/>
          </a:xfrm>
        </p:spPr>
        <p:txBody>
          <a:bodyPr>
            <a:normAutofit/>
          </a:bodyPr>
          <a:lstStyle/>
          <a:p>
            <a:r>
              <a:rPr lang="en-US" sz="1800" dirty="0" err="1"/>
              <a:t>Yerleşik</a:t>
            </a:r>
            <a:r>
              <a:rPr lang="en-US" sz="1800" dirty="0"/>
              <a:t> </a:t>
            </a:r>
            <a:r>
              <a:rPr lang="en-US" sz="1800" dirty="0" err="1"/>
              <a:t>hayata</a:t>
            </a:r>
            <a:r>
              <a:rPr lang="en-US" sz="1800" dirty="0"/>
              <a:t> </a:t>
            </a:r>
            <a:r>
              <a:rPr lang="en-US" sz="1800" dirty="0" err="1"/>
              <a:t>geçişle</a:t>
            </a:r>
            <a:r>
              <a:rPr lang="en-US" sz="1800" dirty="0"/>
              <a:t> </a:t>
            </a:r>
            <a:r>
              <a:rPr lang="en-US" sz="1800" dirty="0" err="1"/>
              <a:t>birlikte</a:t>
            </a:r>
            <a:r>
              <a:rPr lang="en-US" sz="1800" dirty="0"/>
              <a:t> </a:t>
            </a:r>
            <a:r>
              <a:rPr lang="en-US" sz="1800" dirty="0" err="1"/>
              <a:t>çim</a:t>
            </a:r>
            <a:r>
              <a:rPr lang="en-US" sz="1800" dirty="0"/>
              <a:t> </a:t>
            </a:r>
            <a:r>
              <a:rPr lang="en-US" sz="1800" dirty="0" err="1"/>
              <a:t>biçmek</a:t>
            </a:r>
            <a:r>
              <a:rPr lang="en-US" sz="1800" dirty="0"/>
              <a:t> </a:t>
            </a:r>
            <a:r>
              <a:rPr lang="en-US" sz="1800" dirty="0" err="1"/>
              <a:t>doğal</a:t>
            </a:r>
            <a:r>
              <a:rPr lang="en-US" sz="1800" dirty="0"/>
              <a:t> </a:t>
            </a:r>
            <a:r>
              <a:rPr lang="en-US" sz="1800" dirty="0" err="1"/>
              <a:t>bir</a:t>
            </a:r>
            <a:r>
              <a:rPr lang="en-US" sz="1800" dirty="0"/>
              <a:t> </a:t>
            </a:r>
            <a:r>
              <a:rPr lang="en-US" sz="1800" dirty="0" err="1"/>
              <a:t>ihtiyaç</a:t>
            </a:r>
            <a:r>
              <a:rPr lang="en-US" sz="1800" dirty="0"/>
              <a:t> </a:t>
            </a:r>
            <a:r>
              <a:rPr lang="en-US" sz="1800" dirty="0" err="1"/>
              <a:t>haline</a:t>
            </a:r>
            <a:r>
              <a:rPr lang="en-US" sz="1800" dirty="0"/>
              <a:t> </a:t>
            </a:r>
            <a:r>
              <a:rPr lang="en-US" sz="1800" dirty="0" err="1"/>
              <a:t>gelmiştir</a:t>
            </a:r>
            <a:r>
              <a:rPr lang="en-US" sz="1800" dirty="0"/>
              <a:t>. O </a:t>
            </a:r>
            <a:r>
              <a:rPr lang="en-US" sz="1800" dirty="0" err="1"/>
              <a:t>zamanlar</a:t>
            </a:r>
            <a:r>
              <a:rPr lang="en-US" sz="1800" dirty="0"/>
              <a:t> </a:t>
            </a:r>
            <a:r>
              <a:rPr lang="en-US" sz="1800" dirty="0" err="1"/>
              <a:t>insanlar</a:t>
            </a:r>
            <a:r>
              <a:rPr lang="en-US" sz="1800" dirty="0"/>
              <a:t> </a:t>
            </a:r>
            <a:r>
              <a:rPr lang="en-US" sz="1800" dirty="0" err="1"/>
              <a:t>tarımda</a:t>
            </a:r>
            <a:r>
              <a:rPr lang="en-US" sz="1800" dirty="0"/>
              <a:t> </a:t>
            </a:r>
            <a:r>
              <a:rPr lang="en-US" sz="1800" dirty="0" err="1"/>
              <a:t>kullanmak</a:t>
            </a:r>
            <a:r>
              <a:rPr lang="en-US" sz="1800" dirty="0"/>
              <a:t> </a:t>
            </a:r>
            <a:r>
              <a:rPr lang="en-US" sz="1800" dirty="0" err="1"/>
              <a:t>için</a:t>
            </a:r>
            <a:r>
              <a:rPr lang="en-US" sz="1800" dirty="0"/>
              <a:t> </a:t>
            </a:r>
            <a:r>
              <a:rPr lang="en-US" sz="1800" dirty="0" err="1"/>
              <a:t>buldukları</a:t>
            </a:r>
            <a:r>
              <a:rPr lang="en-US" sz="1800" dirty="0"/>
              <a:t> </a:t>
            </a:r>
            <a:r>
              <a:rPr lang="en-US" sz="1800" dirty="0" err="1"/>
              <a:t>araçları</a:t>
            </a:r>
            <a:r>
              <a:rPr lang="en-US" sz="1800" dirty="0"/>
              <a:t> </a:t>
            </a:r>
            <a:r>
              <a:rPr lang="en-US" sz="1800" dirty="0" err="1"/>
              <a:t>bu</a:t>
            </a:r>
            <a:r>
              <a:rPr lang="en-US" sz="1800" dirty="0"/>
              <a:t> </a:t>
            </a:r>
            <a:r>
              <a:rPr lang="en-US" sz="1800" dirty="0" err="1"/>
              <a:t>amaçla</a:t>
            </a:r>
            <a:r>
              <a:rPr lang="en-US" sz="1800" dirty="0"/>
              <a:t> </a:t>
            </a:r>
            <a:r>
              <a:rPr lang="en-US" sz="1800" dirty="0" err="1"/>
              <a:t>kullanmışlardı</a:t>
            </a:r>
            <a:r>
              <a:rPr lang="en-US" sz="1800" dirty="0"/>
              <a:t>. </a:t>
            </a:r>
            <a:r>
              <a:rPr lang="en-US" sz="1800" dirty="0" err="1"/>
              <a:t>Daha</a:t>
            </a:r>
            <a:r>
              <a:rPr lang="en-US" sz="1800" dirty="0"/>
              <a:t> </a:t>
            </a:r>
            <a:r>
              <a:rPr lang="en-US" sz="1800" dirty="0" err="1"/>
              <a:t>sonra</a:t>
            </a:r>
            <a:r>
              <a:rPr lang="en-US" sz="1800" dirty="0"/>
              <a:t> </a:t>
            </a:r>
            <a:r>
              <a:rPr lang="en-US" sz="1800" dirty="0" err="1"/>
              <a:t>temel</a:t>
            </a:r>
            <a:r>
              <a:rPr lang="en-US" sz="1800" dirty="0"/>
              <a:t> </a:t>
            </a:r>
            <a:r>
              <a:rPr lang="en-US" sz="1800" dirty="0" err="1"/>
              <a:t>ihtiyaçlarını</a:t>
            </a:r>
            <a:r>
              <a:rPr lang="en-US" sz="1800" dirty="0"/>
              <a:t> </a:t>
            </a:r>
            <a:r>
              <a:rPr lang="en-US" sz="1800" dirty="0" err="1"/>
              <a:t>karşılayan</a:t>
            </a:r>
            <a:r>
              <a:rPr lang="en-US" sz="1800" dirty="0"/>
              <a:t> </a:t>
            </a:r>
            <a:r>
              <a:rPr lang="en-US" sz="1800" dirty="0" err="1"/>
              <a:t>insanda</a:t>
            </a:r>
            <a:r>
              <a:rPr lang="en-US" sz="1800" dirty="0"/>
              <a:t> </a:t>
            </a:r>
            <a:r>
              <a:rPr lang="en-US" sz="1800" dirty="0" err="1"/>
              <a:t>estetik</a:t>
            </a:r>
            <a:r>
              <a:rPr lang="en-US" sz="1800" dirty="0"/>
              <a:t> </a:t>
            </a:r>
            <a:r>
              <a:rPr lang="en-US" sz="1800" dirty="0" err="1"/>
              <a:t>anlayışı</a:t>
            </a:r>
            <a:r>
              <a:rPr lang="en-US" sz="1800" dirty="0"/>
              <a:t> </a:t>
            </a:r>
            <a:r>
              <a:rPr lang="en-US" sz="1800" dirty="0" err="1"/>
              <a:t>şekillenmeye</a:t>
            </a:r>
            <a:r>
              <a:rPr lang="en-US" sz="1800" dirty="0"/>
              <a:t> </a:t>
            </a:r>
            <a:r>
              <a:rPr lang="en-US" sz="1800" dirty="0" err="1"/>
              <a:t>başlamış</a:t>
            </a:r>
            <a:r>
              <a:rPr lang="en-US" sz="1800" dirty="0"/>
              <a:t>, </a:t>
            </a:r>
            <a:r>
              <a:rPr lang="en-US" sz="1800" dirty="0" err="1"/>
              <a:t>biçilmiş</a:t>
            </a:r>
            <a:r>
              <a:rPr lang="en-US" sz="1800" dirty="0"/>
              <a:t> </a:t>
            </a:r>
            <a:r>
              <a:rPr lang="en-US" sz="1800" dirty="0" err="1"/>
              <a:t>çimenler</a:t>
            </a:r>
            <a:r>
              <a:rPr lang="en-US" sz="1800" dirty="0"/>
              <a:t> de </a:t>
            </a:r>
            <a:r>
              <a:rPr lang="en-US" sz="1800" dirty="0" err="1"/>
              <a:t>görsel</a:t>
            </a:r>
            <a:r>
              <a:rPr lang="en-US" sz="1800" dirty="0"/>
              <a:t> </a:t>
            </a:r>
            <a:r>
              <a:rPr lang="en-US" sz="1800" dirty="0" err="1"/>
              <a:t>bir</a:t>
            </a:r>
            <a:r>
              <a:rPr lang="en-US" sz="1800" dirty="0"/>
              <a:t> </a:t>
            </a:r>
            <a:r>
              <a:rPr lang="en-US" sz="1800" dirty="0" err="1"/>
              <a:t>estetik</a:t>
            </a:r>
            <a:r>
              <a:rPr lang="en-US" sz="1800" dirty="0"/>
              <a:t> </a:t>
            </a:r>
            <a:r>
              <a:rPr lang="en-US" sz="1800" dirty="0" err="1"/>
              <a:t>yaratmıştı</a:t>
            </a:r>
            <a:r>
              <a:rPr lang="en-US" sz="1800" dirty="0"/>
              <a:t>. </a:t>
            </a:r>
            <a:r>
              <a:rPr lang="en-US" sz="1800" dirty="0" err="1"/>
              <a:t>Biçme</a:t>
            </a:r>
            <a:r>
              <a:rPr lang="en-US" sz="1800" dirty="0"/>
              <a:t> </a:t>
            </a:r>
            <a:r>
              <a:rPr lang="en-US" sz="1800" dirty="0" err="1"/>
              <a:t>artık</a:t>
            </a:r>
            <a:r>
              <a:rPr lang="en-US" sz="1800" dirty="0"/>
              <a:t> </a:t>
            </a:r>
            <a:r>
              <a:rPr lang="en-US" sz="1800" dirty="0" err="1"/>
              <a:t>sadece</a:t>
            </a:r>
            <a:r>
              <a:rPr lang="en-US" sz="1800" dirty="0"/>
              <a:t> </a:t>
            </a:r>
            <a:r>
              <a:rPr lang="en-US" sz="1800" dirty="0" err="1"/>
              <a:t>bir</a:t>
            </a:r>
            <a:r>
              <a:rPr lang="en-US" sz="1800" dirty="0"/>
              <a:t> </a:t>
            </a:r>
            <a:r>
              <a:rPr lang="en-US" sz="1800" dirty="0" err="1"/>
              <a:t>zorunluluk</a:t>
            </a:r>
            <a:r>
              <a:rPr lang="en-US" sz="1800" dirty="0"/>
              <a:t> </a:t>
            </a:r>
            <a:r>
              <a:rPr lang="en-US" sz="1800" dirty="0" err="1"/>
              <a:t>değil</a:t>
            </a:r>
            <a:r>
              <a:rPr lang="en-US" sz="1800" dirty="0"/>
              <a:t>, </a:t>
            </a:r>
            <a:r>
              <a:rPr lang="en-US" sz="1800" dirty="0" err="1"/>
              <a:t>aynı</a:t>
            </a:r>
            <a:r>
              <a:rPr lang="en-US" sz="1800" dirty="0"/>
              <a:t> </a:t>
            </a:r>
            <a:r>
              <a:rPr lang="en-US" sz="1800" dirty="0" err="1"/>
              <a:t>zamanda</a:t>
            </a:r>
            <a:r>
              <a:rPr lang="en-US" sz="1800" dirty="0"/>
              <a:t> </a:t>
            </a:r>
            <a:r>
              <a:rPr lang="en-US" sz="1800" dirty="0" err="1"/>
              <a:t>estetik</a:t>
            </a:r>
            <a:r>
              <a:rPr lang="en-US" sz="1800" dirty="0"/>
              <a:t> </a:t>
            </a:r>
            <a:r>
              <a:rPr lang="en-US" sz="1800" dirty="0" err="1"/>
              <a:t>anlayışına</a:t>
            </a:r>
            <a:r>
              <a:rPr lang="en-US" sz="1800" dirty="0"/>
              <a:t> da </a:t>
            </a:r>
            <a:r>
              <a:rPr lang="en-US" sz="1800" dirty="0" err="1"/>
              <a:t>hitap</a:t>
            </a:r>
            <a:r>
              <a:rPr lang="en-US" sz="1800" dirty="0"/>
              <a:t> </a:t>
            </a:r>
            <a:r>
              <a:rPr lang="en-US" sz="1800" dirty="0" err="1"/>
              <a:t>eden</a:t>
            </a:r>
            <a:r>
              <a:rPr lang="en-US" sz="1800" dirty="0"/>
              <a:t> </a:t>
            </a:r>
            <a:r>
              <a:rPr lang="en-US" sz="1800" dirty="0" err="1"/>
              <a:t>bir</a:t>
            </a:r>
            <a:r>
              <a:rPr lang="en-US" sz="1800" dirty="0"/>
              <a:t> </a:t>
            </a:r>
            <a:r>
              <a:rPr lang="en-US" sz="1800" dirty="0" err="1"/>
              <a:t>olgu</a:t>
            </a:r>
            <a:r>
              <a:rPr lang="en-US" sz="1800" dirty="0"/>
              <a:t> </a:t>
            </a:r>
            <a:r>
              <a:rPr lang="en-US" sz="1800" dirty="0" err="1"/>
              <a:t>haline</a:t>
            </a:r>
            <a:r>
              <a:rPr lang="en-US" sz="1800" dirty="0"/>
              <a:t> </a:t>
            </a:r>
            <a:r>
              <a:rPr lang="en-US" sz="1800" dirty="0" err="1"/>
              <a:t>gelmişti</a:t>
            </a:r>
            <a:r>
              <a:rPr lang="en-US" sz="1800" dirty="0"/>
              <a:t>. </a:t>
            </a:r>
            <a:r>
              <a:rPr lang="en-US" sz="1800" dirty="0" err="1"/>
              <a:t>Biçmenin</a:t>
            </a:r>
            <a:r>
              <a:rPr lang="en-US" sz="1800" dirty="0"/>
              <a:t> hem </a:t>
            </a:r>
            <a:r>
              <a:rPr lang="en-US" sz="1800" dirty="0" err="1"/>
              <a:t>bir</a:t>
            </a:r>
            <a:r>
              <a:rPr lang="en-US" sz="1800" dirty="0"/>
              <a:t> </a:t>
            </a:r>
            <a:r>
              <a:rPr lang="en-US" sz="1800" dirty="0" err="1"/>
              <a:t>zorunluluk</a:t>
            </a:r>
            <a:r>
              <a:rPr lang="en-US" sz="1800" dirty="0"/>
              <a:t> hem de </a:t>
            </a:r>
            <a:r>
              <a:rPr lang="en-US" sz="1800" dirty="0" err="1"/>
              <a:t>estetik</a:t>
            </a:r>
            <a:r>
              <a:rPr lang="en-US" sz="1800" dirty="0"/>
              <a:t> </a:t>
            </a:r>
            <a:r>
              <a:rPr lang="en-US" sz="1800" dirty="0" err="1"/>
              <a:t>bir</a:t>
            </a:r>
            <a:r>
              <a:rPr lang="en-US" sz="1800" dirty="0"/>
              <a:t> </a:t>
            </a:r>
            <a:r>
              <a:rPr lang="en-US" sz="1800" dirty="0" err="1"/>
              <a:t>olgu</a:t>
            </a:r>
            <a:r>
              <a:rPr lang="en-US" sz="1800" dirty="0"/>
              <a:t> </a:t>
            </a:r>
            <a:r>
              <a:rPr lang="en-US" sz="1800" dirty="0" err="1"/>
              <a:t>olması</a:t>
            </a:r>
            <a:r>
              <a:rPr lang="en-US" sz="1800" dirty="0"/>
              <a:t> </a:t>
            </a:r>
            <a:r>
              <a:rPr lang="en-US" sz="1800" dirty="0" err="1"/>
              <a:t>bu</a:t>
            </a:r>
            <a:r>
              <a:rPr lang="en-US" sz="1800" dirty="0"/>
              <a:t> </a:t>
            </a:r>
            <a:r>
              <a:rPr lang="en-US" sz="1800" dirty="0" err="1"/>
              <a:t>yönde</a:t>
            </a:r>
            <a:r>
              <a:rPr lang="en-US" sz="1800" dirty="0"/>
              <a:t> </a:t>
            </a:r>
            <a:r>
              <a:rPr lang="en-US" sz="1800" dirty="0" err="1"/>
              <a:t>gelişmelere</a:t>
            </a:r>
            <a:r>
              <a:rPr lang="en-US" sz="1800" dirty="0"/>
              <a:t> </a:t>
            </a:r>
            <a:r>
              <a:rPr lang="en-US" sz="1800" dirty="0" err="1"/>
              <a:t>yol</a:t>
            </a:r>
            <a:r>
              <a:rPr lang="en-US" sz="1800" dirty="0"/>
              <a:t> </a:t>
            </a:r>
            <a:r>
              <a:rPr lang="en-US" sz="1800" dirty="0" err="1"/>
              <a:t>açmıştı</a:t>
            </a:r>
            <a:r>
              <a:rPr lang="en-US" sz="1800" dirty="0"/>
              <a:t>. Bu </a:t>
            </a:r>
            <a:r>
              <a:rPr lang="en-US" sz="1800" dirty="0" err="1"/>
              <a:t>alandaki</a:t>
            </a:r>
            <a:r>
              <a:rPr lang="en-US" sz="1800" dirty="0"/>
              <a:t> </a:t>
            </a:r>
            <a:r>
              <a:rPr lang="en-US" sz="1800" dirty="0" err="1"/>
              <a:t>en</a:t>
            </a:r>
            <a:r>
              <a:rPr lang="en-US" sz="1800" dirty="0"/>
              <a:t> </a:t>
            </a:r>
            <a:r>
              <a:rPr lang="en-US" sz="1800" dirty="0" err="1"/>
              <a:t>önemli</a:t>
            </a:r>
            <a:r>
              <a:rPr lang="en-US" sz="1800" dirty="0"/>
              <a:t> </a:t>
            </a:r>
            <a:r>
              <a:rPr lang="en-US" sz="1800" dirty="0" err="1"/>
              <a:t>gelişmelerden</a:t>
            </a:r>
            <a:r>
              <a:rPr lang="en-US" sz="1800" dirty="0"/>
              <a:t> </a:t>
            </a:r>
            <a:r>
              <a:rPr lang="en-US" sz="1800" dirty="0" err="1"/>
              <a:t>biri</a:t>
            </a:r>
            <a:r>
              <a:rPr lang="en-US" sz="1800" dirty="0"/>
              <a:t> de </a:t>
            </a:r>
            <a:r>
              <a:rPr lang="en-US" sz="1800" dirty="0" err="1"/>
              <a:t>kuşkusuz</a:t>
            </a:r>
            <a:r>
              <a:rPr lang="en-US" sz="1800" dirty="0"/>
              <a:t> </a:t>
            </a:r>
            <a:r>
              <a:rPr lang="en-US" sz="1800" dirty="0" err="1"/>
              <a:t>çim</a:t>
            </a:r>
            <a:r>
              <a:rPr lang="en-US" sz="1800" dirty="0"/>
              <a:t> </a:t>
            </a:r>
            <a:r>
              <a:rPr lang="en-US" sz="1800" dirty="0" err="1"/>
              <a:t>biçme</a:t>
            </a:r>
            <a:r>
              <a:rPr lang="en-US" sz="1800" dirty="0"/>
              <a:t> </a:t>
            </a:r>
            <a:r>
              <a:rPr lang="en-US" sz="1800" dirty="0" err="1"/>
              <a:t>makinesinin</a:t>
            </a:r>
            <a:r>
              <a:rPr lang="en-US" sz="1800" dirty="0"/>
              <a:t> </a:t>
            </a:r>
            <a:r>
              <a:rPr lang="en-US" sz="1800" dirty="0" err="1"/>
              <a:t>icadıydı</a:t>
            </a:r>
            <a:r>
              <a:rPr lang="en-US" sz="1800" dirty="0"/>
              <a:t>. Zaman </a:t>
            </a:r>
            <a:r>
              <a:rPr lang="en-US" sz="1800" dirty="0" err="1"/>
              <a:t>içinde</a:t>
            </a:r>
            <a:r>
              <a:rPr lang="en-US" sz="1800" dirty="0"/>
              <a:t> </a:t>
            </a:r>
            <a:r>
              <a:rPr lang="en-US" sz="1800" dirty="0" err="1"/>
              <a:t>gelişen</a:t>
            </a:r>
            <a:r>
              <a:rPr lang="en-US" sz="1800" dirty="0"/>
              <a:t> </a:t>
            </a:r>
            <a:r>
              <a:rPr lang="en-US" sz="1800" dirty="0" err="1"/>
              <a:t>teknoloji</a:t>
            </a:r>
            <a:r>
              <a:rPr lang="en-US" sz="1800" dirty="0"/>
              <a:t> </a:t>
            </a:r>
            <a:r>
              <a:rPr lang="en-US" sz="1800" dirty="0" err="1"/>
              <a:t>ile</a:t>
            </a:r>
            <a:r>
              <a:rPr lang="en-US" sz="1800" dirty="0"/>
              <a:t> </a:t>
            </a:r>
            <a:r>
              <a:rPr lang="en-US" sz="1800" dirty="0" err="1"/>
              <a:t>birlikte</a:t>
            </a:r>
            <a:r>
              <a:rPr lang="en-US" sz="1800" dirty="0"/>
              <a:t> ilk </a:t>
            </a:r>
            <a:r>
              <a:rPr lang="en-US" sz="1800" dirty="0" err="1"/>
              <a:t>çim</a:t>
            </a:r>
            <a:r>
              <a:rPr lang="en-US" sz="1800" dirty="0"/>
              <a:t> </a:t>
            </a:r>
            <a:r>
              <a:rPr lang="en-US" sz="1800" dirty="0" err="1"/>
              <a:t>biçme</a:t>
            </a:r>
            <a:r>
              <a:rPr lang="en-US" sz="1800" dirty="0"/>
              <a:t> </a:t>
            </a:r>
            <a:r>
              <a:rPr lang="en-US" sz="1800" dirty="0" err="1"/>
              <a:t>makinesi</a:t>
            </a:r>
            <a:r>
              <a:rPr lang="en-US" sz="1800" dirty="0"/>
              <a:t> 1830 </a:t>
            </a:r>
            <a:r>
              <a:rPr lang="en-US" sz="1800" dirty="0" err="1"/>
              <a:t>yılında</a:t>
            </a:r>
            <a:r>
              <a:rPr lang="en-US" sz="1800" dirty="0"/>
              <a:t> Edwin Budding </a:t>
            </a:r>
            <a:r>
              <a:rPr lang="en-US" sz="1800" dirty="0" err="1"/>
              <a:t>tarafından</a:t>
            </a:r>
            <a:r>
              <a:rPr lang="en-US" sz="1800" dirty="0"/>
              <a:t> </a:t>
            </a:r>
            <a:r>
              <a:rPr lang="en-US" sz="1800" dirty="0" err="1"/>
              <a:t>icat</a:t>
            </a:r>
            <a:r>
              <a:rPr lang="en-US" sz="1800" dirty="0"/>
              <a:t> </a:t>
            </a:r>
            <a:r>
              <a:rPr lang="en-US" sz="1800" dirty="0" err="1"/>
              <a:t>edilmiştir</a:t>
            </a:r>
            <a:r>
              <a:rPr lang="en-US" sz="1800" dirty="0"/>
              <a:t>.</a:t>
            </a:r>
          </a:p>
        </p:txBody>
      </p:sp>
    </p:spTree>
    <p:extLst>
      <p:ext uri="{BB962C8B-B14F-4D97-AF65-F5344CB8AC3E}">
        <p14:creationId xmlns:p14="http://schemas.microsoft.com/office/powerpoint/2010/main" val="733295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E183-D571-46C7-A716-5D0B04186815}"/>
              </a:ext>
            </a:extLst>
          </p:cNvPr>
          <p:cNvSpPr>
            <a:spLocks noGrp="1"/>
          </p:cNvSpPr>
          <p:nvPr>
            <p:ph type="title"/>
          </p:nvPr>
        </p:nvSpPr>
        <p:spPr/>
        <p:txBody>
          <a:bodyPr/>
          <a:lstStyle/>
          <a:p>
            <a:r>
              <a:rPr lang="tr-TR" dirty="0"/>
              <a:t>Sonuç</a:t>
            </a:r>
            <a:endParaRPr lang="en-US" dirty="0"/>
          </a:p>
        </p:txBody>
      </p:sp>
      <p:sp>
        <p:nvSpPr>
          <p:cNvPr id="3" name="Content Placeholder 2">
            <a:extLst>
              <a:ext uri="{FF2B5EF4-FFF2-40B4-BE49-F238E27FC236}">
                <a16:creationId xmlns:a16="http://schemas.microsoft.com/office/drawing/2014/main" id="{DCAFADA2-986C-4903-9490-17DEA8305852}"/>
              </a:ext>
            </a:extLst>
          </p:cNvPr>
          <p:cNvSpPr>
            <a:spLocks noGrp="1"/>
          </p:cNvSpPr>
          <p:nvPr>
            <p:ph idx="1"/>
          </p:nvPr>
        </p:nvSpPr>
        <p:spPr/>
        <p:txBody>
          <a:bodyPr/>
          <a:lstStyle/>
          <a:p>
            <a:r>
              <a:rPr lang="tr-TR" dirty="0"/>
              <a:t>Ürünümüz OTOBİÇ için 6 aylık </a:t>
            </a:r>
            <a:r>
              <a:rPr lang="tr-TR" dirty="0" err="1"/>
              <a:t>lansman</a:t>
            </a:r>
            <a:r>
              <a:rPr lang="tr-TR" dirty="0"/>
              <a:t> öncesi planlar yapıldı. Bu planlar yapılırken gerekli araştırmalar ve veriler kullanıldı. Ürün yaşam döngüsünün </a:t>
            </a:r>
            <a:r>
              <a:rPr lang="tr-TR" dirty="0" err="1"/>
              <a:t>lansman</a:t>
            </a:r>
            <a:r>
              <a:rPr lang="tr-TR" dirty="0"/>
              <a:t> sonrası evrelerine bakacak olursak ürünümüz büyüyüp olgunluk dönemine ulaştıktan sonra yapabileceğimiz stratejileri tartışabiliriz. Yeni bir model çıkarıp önceki modelde indirime gitmek şu an için en sağlıklı strateji gözüküyor. Robot teknolojisi hızla gelişmekte olan bir alan. O yüzden ürünümüz gelecek yıllar içinde hep piyasayla rekabet edecek bir düzeyde olmalı.</a:t>
            </a:r>
            <a:endParaRPr lang="en-US" dirty="0"/>
          </a:p>
        </p:txBody>
      </p:sp>
    </p:spTree>
    <p:extLst>
      <p:ext uri="{BB962C8B-B14F-4D97-AF65-F5344CB8AC3E}">
        <p14:creationId xmlns:p14="http://schemas.microsoft.com/office/powerpoint/2010/main" val="102387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m jar 'deki parlak ıcılar">
            <a:extLst>
              <a:ext uri="{FF2B5EF4-FFF2-40B4-BE49-F238E27FC236}">
                <a16:creationId xmlns:a16="http://schemas.microsoft.com/office/drawing/2014/main" id="{1F34B916-C8DD-B5A7-B8B4-EC15EB5C2168}"/>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A63DB7-21C5-49AD-B957-D285ECA086BA}"/>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600" kern="1200" dirty="0">
                <a:solidFill>
                  <a:schemeClr val="tx1"/>
                </a:solidFill>
                <a:latin typeface="+mj-lt"/>
                <a:ea typeface="+mj-ea"/>
                <a:cs typeface="+mj-cs"/>
              </a:rPr>
              <a:t>Beni </a:t>
            </a:r>
            <a:r>
              <a:rPr lang="en-US" sz="4600" kern="1200" dirty="0" err="1">
                <a:solidFill>
                  <a:schemeClr val="tx1"/>
                </a:solidFill>
                <a:latin typeface="+mj-lt"/>
                <a:ea typeface="+mj-ea"/>
                <a:cs typeface="+mj-cs"/>
              </a:rPr>
              <a:t>dinlediğiniz</a:t>
            </a:r>
            <a:r>
              <a:rPr lang="en-US" sz="4600" kern="1200" dirty="0">
                <a:solidFill>
                  <a:schemeClr val="tx1"/>
                </a:solidFill>
                <a:latin typeface="+mj-lt"/>
                <a:ea typeface="+mj-ea"/>
                <a:cs typeface="+mj-cs"/>
              </a:rPr>
              <a:t> </a:t>
            </a:r>
            <a:r>
              <a:rPr lang="en-US" sz="4600" kern="1200" dirty="0" err="1">
                <a:solidFill>
                  <a:schemeClr val="tx1"/>
                </a:solidFill>
                <a:latin typeface="+mj-lt"/>
                <a:ea typeface="+mj-ea"/>
                <a:cs typeface="+mj-cs"/>
              </a:rPr>
              <a:t>için</a:t>
            </a:r>
            <a:r>
              <a:rPr lang="en-US" sz="4600" kern="1200" dirty="0">
                <a:solidFill>
                  <a:schemeClr val="tx1"/>
                </a:solidFill>
                <a:latin typeface="+mj-lt"/>
                <a:ea typeface="+mj-ea"/>
                <a:cs typeface="+mj-cs"/>
              </a:rPr>
              <a:t> </a:t>
            </a:r>
            <a:r>
              <a:rPr lang="en-US" sz="4600" kern="1200" dirty="0" err="1">
                <a:solidFill>
                  <a:schemeClr val="tx1"/>
                </a:solidFill>
                <a:latin typeface="+mj-lt"/>
                <a:ea typeface="+mj-ea"/>
                <a:cs typeface="+mj-cs"/>
              </a:rPr>
              <a:t>teşekkür</a:t>
            </a:r>
            <a:r>
              <a:rPr lang="en-US" sz="4600" kern="1200" dirty="0">
                <a:solidFill>
                  <a:schemeClr val="tx1"/>
                </a:solidFill>
                <a:latin typeface="+mj-lt"/>
                <a:ea typeface="+mj-ea"/>
                <a:cs typeface="+mj-cs"/>
              </a:rPr>
              <a:t> </a:t>
            </a:r>
            <a:r>
              <a:rPr lang="en-US" sz="4600" kern="1200" dirty="0" err="1">
                <a:solidFill>
                  <a:schemeClr val="tx1"/>
                </a:solidFill>
                <a:latin typeface="+mj-lt"/>
                <a:ea typeface="+mj-ea"/>
                <a:cs typeface="+mj-cs"/>
              </a:rPr>
              <a:t>ederim</a:t>
            </a:r>
            <a:r>
              <a:rPr lang="en-US" sz="4600" kern="1200" dirty="0">
                <a:solidFill>
                  <a:schemeClr val="tx1"/>
                </a:solidFill>
                <a:latin typeface="+mj-lt"/>
                <a:ea typeface="+mj-ea"/>
                <a:cs typeface="+mj-cs"/>
              </a:rPr>
              <a:t>.</a:t>
            </a:r>
          </a:p>
        </p:txBody>
      </p:sp>
    </p:spTree>
    <p:extLst>
      <p:ext uri="{BB962C8B-B14F-4D97-AF65-F5344CB8AC3E}">
        <p14:creationId xmlns:p14="http://schemas.microsoft.com/office/powerpoint/2010/main" val="729387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Farmland 'da çekici">
            <a:extLst>
              <a:ext uri="{FF2B5EF4-FFF2-40B4-BE49-F238E27FC236}">
                <a16:creationId xmlns:a16="http://schemas.microsoft.com/office/drawing/2014/main" id="{0BF63A9F-AD90-526F-F190-7F60F0E978ED}"/>
              </a:ext>
            </a:extLst>
          </p:cNvPr>
          <p:cNvPicPr>
            <a:picLocks noChangeAspect="1"/>
          </p:cNvPicPr>
          <p:nvPr/>
        </p:nvPicPr>
        <p:blipFill rotWithShape="1">
          <a:blip r:embed="rId2"/>
          <a:srcRect l="43025" r="9892" b="37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7414CE-BF0A-4BE2-9E50-E1E8F6EB4E3A}"/>
              </a:ext>
            </a:extLst>
          </p:cNvPr>
          <p:cNvSpPr>
            <a:spLocks noGrp="1"/>
          </p:cNvSpPr>
          <p:nvPr>
            <p:ph idx="1"/>
          </p:nvPr>
        </p:nvSpPr>
        <p:spPr>
          <a:xfrm>
            <a:off x="5827048" y="1868487"/>
            <a:ext cx="5721484" cy="4351338"/>
          </a:xfrm>
        </p:spPr>
        <p:txBody>
          <a:bodyPr>
            <a:normAutofit/>
          </a:bodyPr>
          <a:lstStyle/>
          <a:p>
            <a:r>
              <a:rPr lang="tr-TR" sz="2200" dirty="0"/>
              <a:t>Günümüzde çim biçme makinesi hayatın her alanında kullanılmaktadır. İnsanlar kendi evlerinin bahçelerinde, hobi bahçelerinde, futbol sahalarında, golf sahalarında, kısacası çimi barındıran her yerde çim biçme makinesini kullanıyor. Çim biçme makinesi hem iş gücü gerektiriyor hem de kullanıcının zamanının çoğunu harcıyor. Burada akıllara tek bir soru geliyor. Hem çimlerimiz biçilirken hem de zamandan ve iş gücünden nasıl tasarruf ederiz ? İşte bu soruyu cevaplayan ürünümüz OTOBİÇ Otonom Çim Biçme robotu. </a:t>
            </a:r>
            <a:endParaRPr lang="en-US" sz="2200" dirty="0"/>
          </a:p>
        </p:txBody>
      </p:sp>
    </p:spTree>
    <p:extLst>
      <p:ext uri="{BB962C8B-B14F-4D97-AF65-F5344CB8AC3E}">
        <p14:creationId xmlns:p14="http://schemas.microsoft.com/office/powerpoint/2010/main" val="155840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imeline&#10;&#10;Description automatically generated">
            <a:extLst>
              <a:ext uri="{FF2B5EF4-FFF2-40B4-BE49-F238E27FC236}">
                <a16:creationId xmlns:a16="http://schemas.microsoft.com/office/drawing/2014/main" id="{5A4549AF-5582-45D2-835E-18E80F63B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4" y="542602"/>
            <a:ext cx="5811269" cy="499769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E2A0AF3-F2E9-4226-8E7D-1B36A77689AA}"/>
              </a:ext>
            </a:extLst>
          </p:cNvPr>
          <p:cNvSpPr>
            <a:spLocks noGrp="1"/>
          </p:cNvSpPr>
          <p:nvPr>
            <p:ph idx="1"/>
          </p:nvPr>
        </p:nvSpPr>
        <p:spPr>
          <a:xfrm>
            <a:off x="5894962" y="1984443"/>
            <a:ext cx="5458838" cy="4192520"/>
          </a:xfrm>
        </p:spPr>
        <p:txBody>
          <a:bodyPr>
            <a:normAutofit/>
          </a:bodyPr>
          <a:lstStyle/>
          <a:p>
            <a:r>
              <a:rPr lang="tr-TR" sz="2400" dirty="0"/>
              <a:t>Avustralya’da yapılan araştırmada insanların bahçelerini ne sıklıkla biçtiğini görüyoruz. Çoğu insanın çok az sıklıkla bahçesini biçtiğini yorumlayabiliriz. Bu yüzden OTOBİÇ gibi robotlar artık günümüz bahçe işlerinde zorunlu hale gelmiştir. </a:t>
            </a:r>
            <a:endParaRPr lang="en-US" sz="2400" dirty="0"/>
          </a:p>
        </p:txBody>
      </p:sp>
    </p:spTree>
    <p:extLst>
      <p:ext uri="{BB962C8B-B14F-4D97-AF65-F5344CB8AC3E}">
        <p14:creationId xmlns:p14="http://schemas.microsoft.com/office/powerpoint/2010/main" val="61019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EDDB-4D77-40EA-9D4B-E3A9F0140E32}"/>
              </a:ext>
            </a:extLst>
          </p:cNvPr>
          <p:cNvSpPr>
            <a:spLocks noGrp="1"/>
          </p:cNvSpPr>
          <p:nvPr>
            <p:ph type="title"/>
          </p:nvPr>
        </p:nvSpPr>
        <p:spPr/>
        <p:txBody>
          <a:bodyPr/>
          <a:lstStyle/>
          <a:p>
            <a:r>
              <a:rPr lang="tr-TR" dirty="0"/>
              <a:t>Pazar Araştırması ve Analizi</a:t>
            </a:r>
            <a:endParaRPr lang="en-US" dirty="0"/>
          </a:p>
        </p:txBody>
      </p:sp>
      <p:sp>
        <p:nvSpPr>
          <p:cNvPr id="3" name="Content Placeholder 2">
            <a:extLst>
              <a:ext uri="{FF2B5EF4-FFF2-40B4-BE49-F238E27FC236}">
                <a16:creationId xmlns:a16="http://schemas.microsoft.com/office/drawing/2014/main" id="{81ED877F-695D-48B8-BC91-2E43DB502980}"/>
              </a:ext>
            </a:extLst>
          </p:cNvPr>
          <p:cNvSpPr>
            <a:spLocks noGrp="1"/>
          </p:cNvSpPr>
          <p:nvPr>
            <p:ph idx="1"/>
          </p:nvPr>
        </p:nvSpPr>
        <p:spPr/>
        <p:txBody>
          <a:bodyPr/>
          <a:lstStyle/>
          <a:p>
            <a:r>
              <a:rPr lang="tr-TR" dirty="0"/>
              <a:t>Ülkemizde otonom çim biçme robotları hakkında herhangi bir araştırma bulunmamaktadır. Bu yüzden yurtdışındaki araştırmaları inceleyeceğiz. 2020 yılında market hacmi 1.29 milyar dolar olan çim biçme robotlarının market hacmi, 2021 yılında 1.5 milyar dolara yükselmiştir. 2027 yılında ise bu hacmin 8 milyar dolara yükselmesi beklenmektedir. Yıllık büyüme oranının %12 olması beklenmektedir.</a:t>
            </a:r>
            <a:endParaRPr lang="en-US" dirty="0"/>
          </a:p>
        </p:txBody>
      </p:sp>
    </p:spTree>
    <p:extLst>
      <p:ext uri="{BB962C8B-B14F-4D97-AF65-F5344CB8AC3E}">
        <p14:creationId xmlns:p14="http://schemas.microsoft.com/office/powerpoint/2010/main" val="39203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icture containing application&#10;&#10;Description automatically generated">
            <a:extLst>
              <a:ext uri="{FF2B5EF4-FFF2-40B4-BE49-F238E27FC236}">
                <a16:creationId xmlns:a16="http://schemas.microsoft.com/office/drawing/2014/main" id="{F33F14DA-DDDC-480A-B135-26738D67D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054" y="2383261"/>
            <a:ext cx="6237466" cy="310313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Arc 2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CF403A0-3ADD-4B1D-8DB8-45E324F7015C}"/>
              </a:ext>
            </a:extLst>
          </p:cNvPr>
          <p:cNvSpPr>
            <a:spLocks noGrp="1"/>
          </p:cNvSpPr>
          <p:nvPr>
            <p:ph idx="1"/>
          </p:nvPr>
        </p:nvSpPr>
        <p:spPr>
          <a:xfrm>
            <a:off x="283627" y="1332740"/>
            <a:ext cx="5257800" cy="4192520"/>
          </a:xfrm>
        </p:spPr>
        <p:txBody>
          <a:bodyPr>
            <a:normAutofit/>
          </a:bodyPr>
          <a:lstStyle/>
          <a:p>
            <a:r>
              <a:rPr lang="tr-TR" sz="2400" dirty="0"/>
              <a:t>Bu grafikte Avrupa’nın şu anki ve gelecekteki market hacmini görüyoruz. Her sene daha da büyüyen bir market olduğunu yorumlamak mümkün.</a:t>
            </a:r>
            <a:endParaRPr lang="en-US" sz="2400" dirty="0"/>
          </a:p>
        </p:txBody>
      </p:sp>
    </p:spTree>
    <p:extLst>
      <p:ext uri="{BB962C8B-B14F-4D97-AF65-F5344CB8AC3E}">
        <p14:creationId xmlns:p14="http://schemas.microsoft.com/office/powerpoint/2010/main" val="316476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hart&#10;&#10;Description automatically generated">
            <a:extLst>
              <a:ext uri="{FF2B5EF4-FFF2-40B4-BE49-F238E27FC236}">
                <a16:creationId xmlns:a16="http://schemas.microsoft.com/office/drawing/2014/main" id="{0289ECA0-2EA5-42D5-9A2D-03446C676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103" y="2078541"/>
            <a:ext cx="6859145" cy="344671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06888A-12FA-4228-A951-17FCB1EA8E85}"/>
              </a:ext>
            </a:extLst>
          </p:cNvPr>
          <p:cNvSpPr>
            <a:spLocks noGrp="1"/>
          </p:cNvSpPr>
          <p:nvPr>
            <p:ph idx="1"/>
          </p:nvPr>
        </p:nvSpPr>
        <p:spPr>
          <a:xfrm>
            <a:off x="282559" y="1332740"/>
            <a:ext cx="5257800" cy="4192520"/>
          </a:xfrm>
        </p:spPr>
        <p:txBody>
          <a:bodyPr>
            <a:normAutofit/>
          </a:bodyPr>
          <a:lstStyle/>
          <a:p>
            <a:r>
              <a:rPr lang="tr-TR" sz="2400" dirty="0"/>
              <a:t>Bu grafikte çim biçme robotlarında bireysel kullanımın ticari kullanıma göre daha fazla olduğunu görüyoruz. </a:t>
            </a:r>
            <a:endParaRPr lang="en-US" sz="2400" dirty="0"/>
          </a:p>
        </p:txBody>
      </p:sp>
    </p:spTree>
    <p:extLst>
      <p:ext uri="{BB962C8B-B14F-4D97-AF65-F5344CB8AC3E}">
        <p14:creationId xmlns:p14="http://schemas.microsoft.com/office/powerpoint/2010/main" val="87415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p&#10;&#10;Description automatically generated">
            <a:extLst>
              <a:ext uri="{FF2B5EF4-FFF2-40B4-BE49-F238E27FC236}">
                <a16:creationId xmlns:a16="http://schemas.microsoft.com/office/drawing/2014/main" id="{283AA98F-1363-48AC-93CC-EDF9A12E9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6" y="863673"/>
            <a:ext cx="7824109" cy="394169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ED66EC1F-665D-4251-B6B6-6E42178E106F}"/>
              </a:ext>
            </a:extLst>
          </p:cNvPr>
          <p:cNvSpPr>
            <a:spLocks noGrp="1"/>
          </p:cNvSpPr>
          <p:nvPr>
            <p:ph idx="1"/>
          </p:nvPr>
        </p:nvSpPr>
        <p:spPr>
          <a:xfrm>
            <a:off x="7741920" y="1005840"/>
            <a:ext cx="3611879" cy="5171123"/>
          </a:xfrm>
        </p:spPr>
        <p:txBody>
          <a:bodyPr>
            <a:normAutofit/>
          </a:bodyPr>
          <a:lstStyle/>
          <a:p>
            <a:pPr marL="0" indent="0">
              <a:buNone/>
            </a:pPr>
            <a:r>
              <a:rPr lang="tr-TR" sz="2400" dirty="0"/>
              <a:t>2027 yılına kadar beklenen büyüme oranının ülkelere dağılımını görüyoruz. Türkiye orta büyüme beklenen ülkeler arasında. Ürünümüzün ilk olarak Türkiye pazarında boy göstereceğini göz önünde bulundurursak bu araştırma bizim için çok önemli.</a:t>
            </a:r>
            <a:endParaRPr lang="en-US" sz="2400" dirty="0"/>
          </a:p>
        </p:txBody>
      </p:sp>
    </p:spTree>
    <p:extLst>
      <p:ext uri="{BB962C8B-B14F-4D97-AF65-F5344CB8AC3E}">
        <p14:creationId xmlns:p14="http://schemas.microsoft.com/office/powerpoint/2010/main" val="372043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imeline&#10;&#10;Description automatically generated with medium confidence">
            <a:extLst>
              <a:ext uri="{FF2B5EF4-FFF2-40B4-BE49-F238E27FC236}">
                <a16:creationId xmlns:a16="http://schemas.microsoft.com/office/drawing/2014/main" id="{1FE4007B-2855-4420-A868-667028ABF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194307"/>
            <a:ext cx="4777381" cy="42996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EE1424C-5E8D-4E25-8C67-9DB9C9F32AEF}"/>
              </a:ext>
            </a:extLst>
          </p:cNvPr>
          <p:cNvSpPr>
            <a:spLocks noGrp="1"/>
          </p:cNvSpPr>
          <p:nvPr>
            <p:ph idx="1"/>
          </p:nvPr>
        </p:nvSpPr>
        <p:spPr>
          <a:xfrm>
            <a:off x="5894962" y="1984443"/>
            <a:ext cx="5458838" cy="4192520"/>
          </a:xfrm>
        </p:spPr>
        <p:txBody>
          <a:bodyPr>
            <a:normAutofit/>
          </a:bodyPr>
          <a:lstStyle/>
          <a:p>
            <a:r>
              <a:rPr lang="tr-TR" sz="2400" dirty="0"/>
              <a:t>Bu araştırmada ise marketin büyük üreticiler tarafından </a:t>
            </a:r>
            <a:r>
              <a:rPr lang="tr-TR" sz="2400" dirty="0" err="1"/>
              <a:t>domine</a:t>
            </a:r>
            <a:r>
              <a:rPr lang="tr-TR" sz="2400" dirty="0"/>
              <a:t> edilip edilmediğini inceleyebiliriz. Araştırmaya göre market 2-3 tane büyük üretici tarafından </a:t>
            </a:r>
            <a:r>
              <a:rPr lang="tr-TR" sz="2400" dirty="0" err="1"/>
              <a:t>domine</a:t>
            </a:r>
            <a:r>
              <a:rPr lang="tr-TR" sz="2400" dirty="0"/>
              <a:t> edilmemekle birlikte yeni çıkan bir ürün için adeta mükemmel bir şekilde mücadele imkanı sunan bir yapıda. </a:t>
            </a:r>
            <a:endParaRPr lang="en-US" sz="2400" dirty="0"/>
          </a:p>
        </p:txBody>
      </p:sp>
    </p:spTree>
    <p:extLst>
      <p:ext uri="{BB962C8B-B14F-4D97-AF65-F5344CB8AC3E}">
        <p14:creationId xmlns:p14="http://schemas.microsoft.com/office/powerpoint/2010/main" val="253171131"/>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223C2A"/>
      </a:dk2>
      <a:lt2>
        <a:srgbClr val="E8E2E3"/>
      </a:lt2>
      <a:accent1>
        <a:srgbClr val="45B0A6"/>
      </a:accent1>
      <a:accent2>
        <a:srgbClr val="3BB174"/>
      </a:accent2>
      <a:accent3>
        <a:srgbClr val="47B54E"/>
      </a:accent3>
      <a:accent4>
        <a:srgbClr val="64B13B"/>
      </a:accent4>
      <a:accent5>
        <a:srgbClr val="92AA43"/>
      </a:accent5>
      <a:accent6>
        <a:srgbClr val="B19C3B"/>
      </a:accent6>
      <a:hlink>
        <a:srgbClr val="668B2E"/>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472</TotalTime>
  <Words>1165</Words>
  <Application>Microsoft Office PowerPoint</Application>
  <PresentationFormat>Widescreen</PresentationFormat>
  <Paragraphs>30</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Calibri</vt:lpstr>
      <vt:lpstr>Tw Cen MT</vt:lpstr>
      <vt:lpstr>ShapesVTI</vt:lpstr>
      <vt:lpstr>OTOBİÇ Otonom Çim Biçme Robotu</vt:lpstr>
      <vt:lpstr>Ürün Fikir Aşaması</vt:lpstr>
      <vt:lpstr>PowerPoint Presentation</vt:lpstr>
      <vt:lpstr>PowerPoint Presentation</vt:lpstr>
      <vt:lpstr>Pazar Araştırması ve Analizi</vt:lpstr>
      <vt:lpstr>PowerPoint Presentation</vt:lpstr>
      <vt:lpstr>PowerPoint Presentation</vt:lpstr>
      <vt:lpstr>PowerPoint Presentation</vt:lpstr>
      <vt:lpstr>PowerPoint Presentation</vt:lpstr>
      <vt:lpstr>PowerPoint Presentation</vt:lpstr>
      <vt:lpstr>PowerPoint Presentation</vt:lpstr>
      <vt:lpstr>Prototip</vt:lpstr>
      <vt:lpstr>PowerPoint Presentation</vt:lpstr>
      <vt:lpstr>PowerPoint Presentation</vt:lpstr>
      <vt:lpstr>Hedef Kitle Analizi</vt:lpstr>
      <vt:lpstr>Lansman</vt:lpstr>
      <vt:lpstr>Pazarlama Stratejileri</vt:lpstr>
      <vt:lpstr>PowerPoint Presentation</vt:lpstr>
      <vt:lpstr>PowerPoint Presentation</vt:lpstr>
      <vt:lpstr>Sonuç</vt:lpstr>
      <vt:lpstr>Beni dinlediğiniz için teşekkür ederim.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OTOBİÇ</dc:title>
  <dc:creator>Oğuz Özyurt</dc:creator>
  <cp:lastModifiedBy>Oğuz Özyurt</cp:lastModifiedBy>
  <cp:revision>1</cp:revision>
  <dcterms:created xsi:type="dcterms:W3CDTF">2022-09-22T21:13:14Z</dcterms:created>
  <dcterms:modified xsi:type="dcterms:W3CDTF">2022-09-24T12:44:14Z</dcterms:modified>
</cp:coreProperties>
</file>